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 id="2147483721" r:id="rId6"/>
    <p:sldMasterId id="2147483733" r:id="rId7"/>
    <p:sldMasterId id="2147483745" r:id="rId8"/>
    <p:sldMasterId id="2147483757" r:id="rId9"/>
    <p:sldMasterId id="2147483769" r:id="rId10"/>
    <p:sldMasterId id="2147483781" r:id="rId11"/>
    <p:sldMasterId id="2147483793" r:id="rId12"/>
    <p:sldMasterId id="2147483805" r:id="rId13"/>
    <p:sldMasterId id="2147483817" r:id="rId14"/>
    <p:sldMasterId id="2147483829" r:id="rId15"/>
    <p:sldMasterId id="2147483841" r:id="rId16"/>
    <p:sldMasterId id="2147483853" r:id="rId17"/>
    <p:sldMasterId id="2147483865" r:id="rId18"/>
  </p:sldMasterIdLst>
  <p:notesMasterIdLst>
    <p:notesMasterId r:id="rId45"/>
  </p:notesMasterIdLst>
  <p:sldIdLst>
    <p:sldId id="514" r:id="rId19"/>
    <p:sldId id="352" r:id="rId20"/>
    <p:sldId id="497" r:id="rId21"/>
    <p:sldId id="499" r:id="rId22"/>
    <p:sldId id="495" r:id="rId23"/>
    <p:sldId id="494" r:id="rId24"/>
    <p:sldId id="500" r:id="rId25"/>
    <p:sldId id="516" r:id="rId26"/>
    <p:sldId id="517" r:id="rId27"/>
    <p:sldId id="519" r:id="rId28"/>
    <p:sldId id="520" r:id="rId29"/>
    <p:sldId id="521" r:id="rId30"/>
    <p:sldId id="522" r:id="rId31"/>
    <p:sldId id="523" r:id="rId32"/>
    <p:sldId id="524" r:id="rId33"/>
    <p:sldId id="526" r:id="rId34"/>
    <p:sldId id="527" r:id="rId35"/>
    <p:sldId id="528" r:id="rId36"/>
    <p:sldId id="529" r:id="rId37"/>
    <p:sldId id="530" r:id="rId38"/>
    <p:sldId id="531" r:id="rId39"/>
    <p:sldId id="532" r:id="rId40"/>
    <p:sldId id="533" r:id="rId41"/>
    <p:sldId id="534" r:id="rId42"/>
    <p:sldId id="535" r:id="rId43"/>
    <p:sldId id="53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A3E"/>
    <a:srgbClr val="6D5F45"/>
    <a:srgbClr val="4F6A41"/>
    <a:srgbClr val="556F2F"/>
    <a:srgbClr val="58734A"/>
    <a:srgbClr val="4797F2"/>
    <a:srgbClr val="8D5023"/>
    <a:srgbClr val="965C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A5123-8E9A-405E-A768-ED6BD2C317FE}"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C99CE-46CA-497E-891C-B636992055BC}" type="slidenum">
              <a:rPr lang="en-US" smtClean="0"/>
              <a:t>‹#›</a:t>
            </a:fld>
            <a:endParaRPr lang="en-US"/>
          </a:p>
        </p:txBody>
      </p:sp>
    </p:spTree>
    <p:extLst>
      <p:ext uri="{BB962C8B-B14F-4D97-AF65-F5344CB8AC3E}">
        <p14:creationId xmlns:p14="http://schemas.microsoft.com/office/powerpoint/2010/main" val="2143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5016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80220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66984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87640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35604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43751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C5E01E-39DF-49AB-9F5A-BB5D2F315C6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14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9457"/>
          <p:cNvSpPr>
            <a:spLocks noGrp="1" noRot="1" noChangeAspect="1" noTextEdit="1"/>
          </p:cNvSpPr>
          <p:nvPr>
            <p:ph type="sldImg"/>
          </p:nvPr>
        </p:nvSpPr>
        <p:spPr>
          <a:ln/>
        </p:spPr>
      </p:sp>
      <p:sp>
        <p:nvSpPr>
          <p:cNvPr id="69635" name="文本占位符 1945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963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D81E7C-FE7F-4C31-B2B9-DA86828FE81A}" type="slidenum">
              <a:rPr kumimoji="0" lang="en-US" altLang="zh-CN"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42143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70C8-2BBF-4323-B560-2502ACF22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844832-9CD9-45D0-892A-842AFFB7A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2937F-6B45-4337-A455-AA31E1495063}"/>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089A9ED2-A77E-47F2-BFAF-316C6A032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81585-0F9E-4A58-91D8-5CC9054919FD}"/>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341462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D266-B15C-42CE-B87E-C187FE0317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64E5D7-0353-43F6-8BE6-AFB090FF8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B1017-84B0-4C70-AE2B-CAEBBCDB2DC7}"/>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E7A80647-8F7A-457A-B366-C250AFDAE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4DA37-8953-4686-91D2-CBFC65D80AE0}"/>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23870841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861297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9981059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3519140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263658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4423629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2938125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1758530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19940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2753948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70617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5AFF2-9109-4837-B92E-EEC1CD1AFC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4974A-9764-4DE7-AAC9-B1F55B36D7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1C31-AF45-4F14-AAFD-6122189B54F4}"/>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4FBF1ABC-5833-421D-B672-3AF99F3E3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6A352-BF4C-4C33-8CF3-5616D80E88C2}"/>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18907473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9158558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250943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7162864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409761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0983751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241436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864058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271233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3707765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79171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2142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3606571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148190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7775304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2567468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640289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1849870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6776148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9719878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4768317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4315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272418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7646108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9756604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458935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8878125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7484096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927283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4470901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6985876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0982296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55564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2438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2101534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570576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700332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4245179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195278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7987747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8281818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7900442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719956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66130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535841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6401156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8255150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1375513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1215862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5562373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76487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5574411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9102750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1113871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6890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282107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9145986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2576903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3145985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7540469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6619325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0408422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2782561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013266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5011769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860388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5713558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7855252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9697894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2540386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415192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572906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0108141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8251715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947372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8799291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938039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7961870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3083455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663898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02408180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9133058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256704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009526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882461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26437105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A4BCB62-2935-439D-ABC7-F17C644FD2D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8626509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03CFFFA8-8C59-4748-A480-4893A7BE4A63}"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6269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117898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790154E-BED2-4DF9-A67E-7BA5C491883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7292892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E8D86DFC-E558-4645-88EF-6B88CEAAB41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157846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AD77746D-D734-4420-9C68-019BCC24694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543600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9D4B45FC-F9A2-4A88-AA80-2803C97797C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7709925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4C2DCCA-1639-4F26-B4CB-395BF49A4D0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376499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C2344363-8019-4BC9-AF96-6CDB571CB8D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360258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F5BDA4E7-61D0-4CE1-AFCB-32EE3AE30D4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25785132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64EA74A3-ABE4-461A-9532-DFC0E228BB7B}"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507565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E6D62D87-D8B6-498F-8CF6-4DB11D19F968}"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4245726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94E5BDEF-C861-442C-8196-7EC9C7B4E11E}"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5673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164F-E356-4436-B863-A5734D4EA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BF8F2-330C-46C2-90FD-2DF9836CDA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1AFF3-D817-40A7-9E07-53700E403BC6}"/>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5C31DA3C-4D30-44A0-BF22-583F82F75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3F330-9D7F-4DC3-9B91-45DE0FE3125D}"/>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1523458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056578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088"/>
        <p:cNvGrpSpPr/>
        <p:nvPr/>
      </p:nvGrpSpPr>
      <p:grpSpPr>
        <a:xfrm>
          <a:off x="0" y="0"/>
          <a:ext cx="0" cy="0"/>
          <a:chOff x="0" y="0"/>
          <a:chExt cx="0" cy="0"/>
        </a:xfrm>
      </p:grpSpPr>
      <p:grpSp>
        <p:nvGrpSpPr>
          <p:cNvPr id="3" name="Google Shape;1089;p15"/>
          <p:cNvGrpSpPr>
            <a:grpSpLocks/>
          </p:cNvGrpSpPr>
          <p:nvPr/>
        </p:nvGrpSpPr>
        <p:grpSpPr bwMode="auto">
          <a:xfrm>
            <a:off x="527051" y="292101"/>
            <a:ext cx="11360149" cy="6384925"/>
            <a:chOff x="395894" y="219519"/>
            <a:chExt cx="8518865" cy="4788281"/>
          </a:xfrm>
        </p:grpSpPr>
        <p:sp>
          <p:nvSpPr>
            <p:cNvPr id="4" name="Google Shape;1090;p15"/>
            <p:cNvSpPr>
              <a:spLocks/>
            </p:cNvSpPr>
            <p:nvPr/>
          </p:nvSpPr>
          <p:spPr bwMode="auto">
            <a:xfrm>
              <a:off x="661185" y="219519"/>
              <a:ext cx="8068819" cy="4788281"/>
            </a:xfrm>
            <a:custGeom>
              <a:avLst/>
              <a:gdLst>
                <a:gd name="T0" fmla="*/ 223848 w 257584"/>
                <a:gd name="T1" fmla="*/ 33 h 146846"/>
                <a:gd name="T2" fmla="*/ 31 w 257584"/>
                <a:gd name="T3" fmla="*/ 233013 h 146846"/>
                <a:gd name="T4" fmla="*/ 31 w 257584"/>
                <a:gd name="T5" fmla="*/ 4555268 h 146846"/>
                <a:gd name="T6" fmla="*/ 223848 w 257584"/>
                <a:gd name="T7" fmla="*/ 4788248 h 146846"/>
                <a:gd name="T8" fmla="*/ 7844971 w 257584"/>
                <a:gd name="T9" fmla="*/ 4788248 h 146846"/>
                <a:gd name="T10" fmla="*/ 8068819 w 257584"/>
                <a:gd name="T11" fmla="*/ 4555268 h 146846"/>
                <a:gd name="T12" fmla="*/ 8068819 w 257584"/>
                <a:gd name="T13" fmla="*/ 233013 h 146846"/>
                <a:gd name="T14" fmla="*/ 7844971 w 257584"/>
                <a:gd name="T15" fmla="*/ 33 h 146846"/>
                <a:gd name="T16" fmla="*/ 223848 w 257584"/>
                <a:gd name="T17" fmla="*/ 33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lnTo>
                    <a:pt x="7146"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nvGrpSpPr>
            <p:cNvPr id="5" name="Google Shape;1091;p15"/>
            <p:cNvGrpSpPr>
              <a:grpSpLocks/>
            </p:cNvGrpSpPr>
            <p:nvPr/>
          </p:nvGrpSpPr>
          <p:grpSpPr bwMode="auto">
            <a:xfrm>
              <a:off x="8341543" y="2282008"/>
              <a:ext cx="569676" cy="380612"/>
              <a:chOff x="8341543" y="2282008"/>
              <a:chExt cx="569676" cy="380612"/>
            </a:xfrm>
          </p:grpSpPr>
          <p:sp>
            <p:nvSpPr>
              <p:cNvPr id="24" name="Google Shape;1092;p15"/>
              <p:cNvSpPr>
                <a:spLocks/>
              </p:cNvSpPr>
              <p:nvPr/>
            </p:nvSpPr>
            <p:spPr bwMode="auto">
              <a:xfrm>
                <a:off x="8341543" y="2361783"/>
                <a:ext cx="569676" cy="300837"/>
              </a:xfrm>
              <a:custGeom>
                <a:avLst/>
                <a:gdLst>
                  <a:gd name="T0" fmla="*/ 0 w 18186"/>
                  <a:gd name="T1" fmla="*/ 33 h 9226"/>
                  <a:gd name="T2" fmla="*/ 0 w 18186"/>
                  <a:gd name="T3" fmla="*/ 300837 h 9226"/>
                  <a:gd name="T4" fmla="*/ 569676 w 18186"/>
                  <a:gd name="T5" fmla="*/ 300837 h 9226"/>
                  <a:gd name="T6" fmla="*/ 522281 w 18186"/>
                  <a:gd name="T7" fmla="*/ 145495 h 9226"/>
                  <a:gd name="T8" fmla="*/ 569676 w 18186"/>
                  <a:gd name="T9" fmla="*/ 33 h 9226"/>
                  <a:gd name="T10" fmla="*/ 0 w 18186"/>
                  <a:gd name="T11" fmla="*/ 33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5" name="Google Shape;1093;p15"/>
              <p:cNvSpPr>
                <a:spLocks/>
              </p:cNvSpPr>
              <p:nvPr/>
            </p:nvSpPr>
            <p:spPr bwMode="auto">
              <a:xfrm>
                <a:off x="8341543" y="2282008"/>
                <a:ext cx="569676" cy="300837"/>
              </a:xfrm>
              <a:custGeom>
                <a:avLst/>
                <a:gdLst>
                  <a:gd name="T0" fmla="*/ 0 w 18186"/>
                  <a:gd name="T1" fmla="*/ 33 h 9226"/>
                  <a:gd name="T2" fmla="*/ 0 w 18186"/>
                  <a:gd name="T3" fmla="*/ 300837 h 9226"/>
                  <a:gd name="T4" fmla="*/ 569676 w 18186"/>
                  <a:gd name="T5" fmla="*/ 300837 h 9226"/>
                  <a:gd name="T6" fmla="*/ 522281 w 18186"/>
                  <a:gd name="T7" fmla="*/ 145495 h 9226"/>
                  <a:gd name="T8" fmla="*/ 569676 w 18186"/>
                  <a:gd name="T9" fmla="*/ 33 h 9226"/>
                  <a:gd name="T10" fmla="*/ 0 w 18186"/>
                  <a:gd name="T11" fmla="*/ 33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sp>
          <p:nvSpPr>
            <p:cNvPr id="6" name="Google Shape;1094;p15"/>
            <p:cNvSpPr>
              <a:spLocks/>
            </p:cNvSpPr>
            <p:nvPr/>
          </p:nvSpPr>
          <p:spPr bwMode="auto">
            <a:xfrm>
              <a:off x="8341543" y="4447718"/>
              <a:ext cx="569676" cy="308239"/>
            </a:xfrm>
            <a:custGeom>
              <a:avLst/>
              <a:gdLst>
                <a:gd name="T0" fmla="*/ 0 w 18186"/>
                <a:gd name="T1" fmla="*/ 0 h 9453"/>
                <a:gd name="T2" fmla="*/ 0 w 18186"/>
                <a:gd name="T3" fmla="*/ 308206 h 9453"/>
                <a:gd name="T4" fmla="*/ 569676 w 18186"/>
                <a:gd name="T5" fmla="*/ 308206 h 9453"/>
                <a:gd name="T6" fmla="*/ 527011 w 18186"/>
                <a:gd name="T7" fmla="*/ 150419 h 9453"/>
                <a:gd name="T8" fmla="*/ 56967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nvGrpSpPr>
            <p:cNvPr id="7" name="Google Shape;1095;p15"/>
            <p:cNvGrpSpPr>
              <a:grpSpLocks/>
            </p:cNvGrpSpPr>
            <p:nvPr/>
          </p:nvGrpSpPr>
          <p:grpSpPr bwMode="auto">
            <a:xfrm>
              <a:off x="8341543" y="1721094"/>
              <a:ext cx="569676" cy="380612"/>
              <a:chOff x="8341543" y="1721094"/>
              <a:chExt cx="569676" cy="380612"/>
            </a:xfrm>
          </p:grpSpPr>
          <p:sp>
            <p:nvSpPr>
              <p:cNvPr id="22" name="Google Shape;1096;p15"/>
              <p:cNvSpPr>
                <a:spLocks/>
              </p:cNvSpPr>
              <p:nvPr/>
            </p:nvSpPr>
            <p:spPr bwMode="auto">
              <a:xfrm>
                <a:off x="8341543" y="1800869"/>
                <a:ext cx="569676" cy="300837"/>
              </a:xfrm>
              <a:custGeom>
                <a:avLst/>
                <a:gdLst>
                  <a:gd name="T0" fmla="*/ 0 w 18186"/>
                  <a:gd name="T1" fmla="*/ 0 h 9226"/>
                  <a:gd name="T2" fmla="*/ 0 w 18186"/>
                  <a:gd name="T3" fmla="*/ 300804 h 9226"/>
                  <a:gd name="T4" fmla="*/ 569676 w 18186"/>
                  <a:gd name="T5" fmla="*/ 300804 h 9226"/>
                  <a:gd name="T6" fmla="*/ 527011 w 18186"/>
                  <a:gd name="T7" fmla="*/ 145495 h 9226"/>
                  <a:gd name="T8" fmla="*/ 569676 w 18186"/>
                  <a:gd name="T9" fmla="*/ 0 h 9226"/>
                  <a:gd name="T10" fmla="*/ 0 w 18186"/>
                  <a:gd name="T11" fmla="*/ 0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0"/>
                    </a:moveTo>
                    <a:lnTo>
                      <a:pt x="0" y="9225"/>
                    </a:lnTo>
                    <a:lnTo>
                      <a:pt x="18186" y="9225"/>
                    </a:lnTo>
                    <a:lnTo>
                      <a:pt x="16824" y="4462"/>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3" name="Google Shape;1097;p15"/>
              <p:cNvSpPr/>
              <p:nvPr/>
            </p:nvSpPr>
            <p:spPr>
              <a:xfrm>
                <a:off x="8341756" y="1720768"/>
                <a:ext cx="569829" cy="301202"/>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8" name="Google Shape;1098;p15"/>
            <p:cNvGrpSpPr>
              <a:grpSpLocks/>
            </p:cNvGrpSpPr>
            <p:nvPr/>
          </p:nvGrpSpPr>
          <p:grpSpPr bwMode="auto">
            <a:xfrm>
              <a:off x="8346273" y="1183592"/>
              <a:ext cx="568486" cy="388014"/>
              <a:chOff x="8346273" y="1183592"/>
              <a:chExt cx="568486" cy="388014"/>
            </a:xfrm>
          </p:grpSpPr>
          <p:sp>
            <p:nvSpPr>
              <p:cNvPr id="20" name="Google Shape;1099;p15"/>
              <p:cNvSpPr>
                <a:spLocks/>
              </p:cNvSpPr>
              <p:nvPr/>
            </p:nvSpPr>
            <p:spPr bwMode="auto">
              <a:xfrm>
                <a:off x="8346273" y="1263367"/>
                <a:ext cx="568486" cy="308239"/>
              </a:xfrm>
              <a:custGeom>
                <a:avLst/>
                <a:gdLst>
                  <a:gd name="T0" fmla="*/ 0 w 18148"/>
                  <a:gd name="T1" fmla="*/ 0 h 9453"/>
                  <a:gd name="T2" fmla="*/ 0 w 18148"/>
                  <a:gd name="T3" fmla="*/ 308206 h 9453"/>
                  <a:gd name="T4" fmla="*/ 568486 w 18148"/>
                  <a:gd name="T5" fmla="*/ 308206 h 9453"/>
                  <a:gd name="T6" fmla="*/ 525853 w 18148"/>
                  <a:gd name="T7" fmla="*/ 152864 h 9453"/>
                  <a:gd name="T8" fmla="*/ 56848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1" name="Google Shape;1100;p15"/>
              <p:cNvSpPr>
                <a:spLocks/>
              </p:cNvSpPr>
              <p:nvPr/>
            </p:nvSpPr>
            <p:spPr bwMode="auto">
              <a:xfrm>
                <a:off x="8346273" y="1183592"/>
                <a:ext cx="568486" cy="308239"/>
              </a:xfrm>
              <a:custGeom>
                <a:avLst/>
                <a:gdLst>
                  <a:gd name="T0" fmla="*/ 0 w 18148"/>
                  <a:gd name="T1" fmla="*/ 0 h 9453"/>
                  <a:gd name="T2" fmla="*/ 0 w 18148"/>
                  <a:gd name="T3" fmla="*/ 308206 h 9453"/>
                  <a:gd name="T4" fmla="*/ 568486 w 18148"/>
                  <a:gd name="T5" fmla="*/ 308206 h 9453"/>
                  <a:gd name="T6" fmla="*/ 525853 w 18148"/>
                  <a:gd name="T7" fmla="*/ 152864 h 9453"/>
                  <a:gd name="T8" fmla="*/ 568486 w 18148"/>
                  <a:gd name="T9" fmla="*/ 0 h 9453"/>
                  <a:gd name="T10" fmla="*/ 0 w 18148"/>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48" h="9453" extrusionOk="0">
                    <a:moveTo>
                      <a:pt x="0" y="0"/>
                    </a:moveTo>
                    <a:lnTo>
                      <a:pt x="0" y="9452"/>
                    </a:lnTo>
                    <a:lnTo>
                      <a:pt x="18148" y="9452"/>
                    </a:lnTo>
                    <a:lnTo>
                      <a:pt x="16787" y="4688"/>
                    </a:lnTo>
                    <a:lnTo>
                      <a:pt x="18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9" name="Google Shape;1101;p15"/>
            <p:cNvGrpSpPr>
              <a:grpSpLocks/>
            </p:cNvGrpSpPr>
            <p:nvPr/>
          </p:nvGrpSpPr>
          <p:grpSpPr bwMode="auto">
            <a:xfrm>
              <a:off x="8341543" y="606635"/>
              <a:ext cx="569676" cy="388014"/>
              <a:chOff x="8341543" y="606635"/>
              <a:chExt cx="569676" cy="388014"/>
            </a:xfrm>
          </p:grpSpPr>
          <p:sp>
            <p:nvSpPr>
              <p:cNvPr id="18" name="Google Shape;1102;p15"/>
              <p:cNvSpPr>
                <a:spLocks/>
              </p:cNvSpPr>
              <p:nvPr/>
            </p:nvSpPr>
            <p:spPr bwMode="auto">
              <a:xfrm>
                <a:off x="8341543" y="686410"/>
                <a:ext cx="569676" cy="308239"/>
              </a:xfrm>
              <a:custGeom>
                <a:avLst/>
                <a:gdLst>
                  <a:gd name="T0" fmla="*/ 0 w 18186"/>
                  <a:gd name="T1" fmla="*/ 0 h 9453"/>
                  <a:gd name="T2" fmla="*/ 0 w 18186"/>
                  <a:gd name="T3" fmla="*/ 308206 h 9453"/>
                  <a:gd name="T4" fmla="*/ 569676 w 18186"/>
                  <a:gd name="T5" fmla="*/ 308206 h 9453"/>
                  <a:gd name="T6" fmla="*/ 527011 w 18186"/>
                  <a:gd name="T7" fmla="*/ 150419 h 9453"/>
                  <a:gd name="T8" fmla="*/ 569676 w 18186"/>
                  <a:gd name="T9" fmla="*/ 0 h 9453"/>
                  <a:gd name="T10" fmla="*/ 0 w 18186"/>
                  <a:gd name="T11" fmla="*/ 0 h 94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453" extrusionOk="0">
                    <a:moveTo>
                      <a:pt x="0" y="0"/>
                    </a:moveTo>
                    <a:lnTo>
                      <a:pt x="0" y="9452"/>
                    </a:lnTo>
                    <a:lnTo>
                      <a:pt x="18186" y="9452"/>
                    </a:lnTo>
                    <a:lnTo>
                      <a:pt x="16824" y="4613"/>
                    </a:lnTo>
                    <a:lnTo>
                      <a:pt x="18186" y="0"/>
                    </a:lnTo>
                    <a:lnTo>
                      <a:pt x="0" y="0"/>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9" name="Google Shape;1103;p15"/>
              <p:cNvSpPr/>
              <p:nvPr/>
            </p:nvSpPr>
            <p:spPr>
              <a:xfrm>
                <a:off x="8341756" y="606439"/>
                <a:ext cx="569829" cy="30834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10" name="Google Shape;1104;p15"/>
            <p:cNvGrpSpPr>
              <a:grpSpLocks/>
            </p:cNvGrpSpPr>
            <p:nvPr/>
          </p:nvGrpSpPr>
          <p:grpSpPr bwMode="auto">
            <a:xfrm>
              <a:off x="8341543" y="2842933"/>
              <a:ext cx="569676" cy="380612"/>
              <a:chOff x="8341543" y="2282008"/>
              <a:chExt cx="569676" cy="380612"/>
            </a:xfrm>
          </p:grpSpPr>
          <p:sp>
            <p:nvSpPr>
              <p:cNvPr id="16" name="Google Shape;1105;p15"/>
              <p:cNvSpPr>
                <a:spLocks/>
              </p:cNvSpPr>
              <p:nvPr/>
            </p:nvSpPr>
            <p:spPr bwMode="auto">
              <a:xfrm>
                <a:off x="8341543" y="2361783"/>
                <a:ext cx="569676" cy="300837"/>
              </a:xfrm>
              <a:custGeom>
                <a:avLst/>
                <a:gdLst>
                  <a:gd name="T0" fmla="*/ 0 w 18186"/>
                  <a:gd name="T1" fmla="*/ 33 h 9226"/>
                  <a:gd name="T2" fmla="*/ 0 w 18186"/>
                  <a:gd name="T3" fmla="*/ 300837 h 9226"/>
                  <a:gd name="T4" fmla="*/ 569676 w 18186"/>
                  <a:gd name="T5" fmla="*/ 300837 h 9226"/>
                  <a:gd name="T6" fmla="*/ 522281 w 18186"/>
                  <a:gd name="T7" fmla="*/ 145495 h 9226"/>
                  <a:gd name="T8" fmla="*/ 569676 w 18186"/>
                  <a:gd name="T9" fmla="*/ 33 h 9226"/>
                  <a:gd name="T10" fmla="*/ 0 w 18186"/>
                  <a:gd name="T11" fmla="*/ 33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7" name="Google Shape;1106;p15"/>
              <p:cNvSpPr>
                <a:spLocks/>
              </p:cNvSpPr>
              <p:nvPr/>
            </p:nvSpPr>
            <p:spPr bwMode="auto">
              <a:xfrm>
                <a:off x="8341543" y="2282008"/>
                <a:ext cx="569676" cy="300837"/>
              </a:xfrm>
              <a:custGeom>
                <a:avLst/>
                <a:gdLst>
                  <a:gd name="T0" fmla="*/ 0 w 18186"/>
                  <a:gd name="T1" fmla="*/ 33 h 9226"/>
                  <a:gd name="T2" fmla="*/ 0 w 18186"/>
                  <a:gd name="T3" fmla="*/ 300837 h 9226"/>
                  <a:gd name="T4" fmla="*/ 569676 w 18186"/>
                  <a:gd name="T5" fmla="*/ 300837 h 9226"/>
                  <a:gd name="T6" fmla="*/ 522281 w 18186"/>
                  <a:gd name="T7" fmla="*/ 145495 h 9226"/>
                  <a:gd name="T8" fmla="*/ 569676 w 18186"/>
                  <a:gd name="T9" fmla="*/ 33 h 9226"/>
                  <a:gd name="T10" fmla="*/ 0 w 18186"/>
                  <a:gd name="T11" fmla="*/ 33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11" name="Google Shape;1107;p15"/>
            <p:cNvGrpSpPr>
              <a:grpSpLocks/>
            </p:cNvGrpSpPr>
            <p:nvPr/>
          </p:nvGrpSpPr>
          <p:grpSpPr bwMode="auto">
            <a:xfrm>
              <a:off x="8341543" y="3403858"/>
              <a:ext cx="569676" cy="380612"/>
              <a:chOff x="8341543" y="2282008"/>
              <a:chExt cx="569676" cy="380612"/>
            </a:xfrm>
          </p:grpSpPr>
          <p:sp>
            <p:nvSpPr>
              <p:cNvPr id="14" name="Google Shape;1108;p15"/>
              <p:cNvSpPr>
                <a:spLocks/>
              </p:cNvSpPr>
              <p:nvPr/>
            </p:nvSpPr>
            <p:spPr bwMode="auto">
              <a:xfrm>
                <a:off x="8341543" y="2361783"/>
                <a:ext cx="569676" cy="300837"/>
              </a:xfrm>
              <a:custGeom>
                <a:avLst/>
                <a:gdLst>
                  <a:gd name="T0" fmla="*/ 0 w 18186"/>
                  <a:gd name="T1" fmla="*/ 33 h 9226"/>
                  <a:gd name="T2" fmla="*/ 0 w 18186"/>
                  <a:gd name="T3" fmla="*/ 300837 h 9226"/>
                  <a:gd name="T4" fmla="*/ 569676 w 18186"/>
                  <a:gd name="T5" fmla="*/ 300837 h 9226"/>
                  <a:gd name="T6" fmla="*/ 522281 w 18186"/>
                  <a:gd name="T7" fmla="*/ 145495 h 9226"/>
                  <a:gd name="T8" fmla="*/ 569676 w 18186"/>
                  <a:gd name="T9" fmla="*/ 33 h 9226"/>
                  <a:gd name="T10" fmla="*/ 0 w 18186"/>
                  <a:gd name="T11" fmla="*/ 33 h 92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86" h="9226" extrusionOk="0">
                    <a:moveTo>
                      <a:pt x="0" y="1"/>
                    </a:moveTo>
                    <a:lnTo>
                      <a:pt x="0" y="9226"/>
                    </a:lnTo>
                    <a:lnTo>
                      <a:pt x="18186" y="9226"/>
                    </a:lnTo>
                    <a:lnTo>
                      <a:pt x="16673" y="4462"/>
                    </a:lnTo>
                    <a:lnTo>
                      <a:pt x="18186" y="1"/>
                    </a:lnTo>
                    <a:lnTo>
                      <a:pt x="0" y="1"/>
                    </a:lnTo>
                    <a:close/>
                  </a:path>
                </a:pathLst>
              </a:custGeom>
              <a:solidFill>
                <a:srgbClr val="595959">
                  <a:alpha val="1451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5" name="Google Shape;1109;p15"/>
              <p:cNvSpPr/>
              <p:nvPr/>
            </p:nvSpPr>
            <p:spPr>
              <a:xfrm>
                <a:off x="8341756" y="2282317"/>
                <a:ext cx="569829" cy="30001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2" name="Google Shape;1110;p15"/>
            <p:cNvSpPr/>
            <p:nvPr/>
          </p:nvSpPr>
          <p:spPr>
            <a:xfrm>
              <a:off x="8341756" y="4368490"/>
              <a:ext cx="569829" cy="30715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3" name="Google Shape;1111;p15"/>
            <p:cNvSpPr>
              <a:spLocks/>
            </p:cNvSpPr>
            <p:nvPr/>
          </p:nvSpPr>
          <p:spPr bwMode="auto">
            <a:xfrm>
              <a:off x="395894" y="219519"/>
              <a:ext cx="8053438" cy="4788281"/>
            </a:xfrm>
            <a:custGeom>
              <a:avLst/>
              <a:gdLst>
                <a:gd name="T0" fmla="*/ 223848 w 257093"/>
                <a:gd name="T1" fmla="*/ 33 h 146846"/>
                <a:gd name="T2" fmla="*/ 31 w 257093"/>
                <a:gd name="T3" fmla="*/ 233013 h 146846"/>
                <a:gd name="T4" fmla="*/ 31 w 257093"/>
                <a:gd name="T5" fmla="*/ 4555268 h 146846"/>
                <a:gd name="T6" fmla="*/ 223848 w 257093"/>
                <a:gd name="T7" fmla="*/ 4788248 h 146846"/>
                <a:gd name="T8" fmla="*/ 7829590 w 257093"/>
                <a:gd name="T9" fmla="*/ 4788248 h 146846"/>
                <a:gd name="T10" fmla="*/ 8053438 w 257093"/>
                <a:gd name="T11" fmla="*/ 4555268 h 146846"/>
                <a:gd name="T12" fmla="*/ 8053438 w 257093"/>
                <a:gd name="T13" fmla="*/ 233013 h 146846"/>
                <a:gd name="T14" fmla="*/ 7829590 w 257093"/>
                <a:gd name="T15" fmla="*/ 33 h 146846"/>
                <a:gd name="T16" fmla="*/ 223848 w 257093"/>
                <a:gd name="T17" fmla="*/ 33 h 1468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lnTo>
                    <a:pt x="7146"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26" name="Google Shape;1113;p15"/>
          <p:cNvGrpSpPr>
            <a:grpSpLocks/>
          </p:cNvGrpSpPr>
          <p:nvPr/>
        </p:nvGrpSpPr>
        <p:grpSpPr bwMode="auto">
          <a:xfrm>
            <a:off x="673101" y="425451"/>
            <a:ext cx="590551" cy="531813"/>
            <a:chOff x="2495125" y="2142250"/>
            <a:chExt cx="444275" cy="398525"/>
          </a:xfrm>
        </p:grpSpPr>
        <p:sp>
          <p:nvSpPr>
            <p:cNvPr id="27" name="Google Shape;1114;p15"/>
            <p:cNvSpPr>
              <a:spLocks/>
            </p:cNvSpPr>
            <p:nvPr/>
          </p:nvSpPr>
          <p:spPr bwMode="auto">
            <a:xfrm>
              <a:off x="2495125" y="2142250"/>
              <a:ext cx="444275" cy="398525"/>
            </a:xfrm>
            <a:custGeom>
              <a:avLst/>
              <a:gdLst>
                <a:gd name="T0" fmla="*/ 163550 w 17771"/>
                <a:gd name="T1" fmla="*/ 152900 h 15941"/>
                <a:gd name="T2" fmla="*/ 230600 w 17771"/>
                <a:gd name="T3" fmla="*/ 146650 h 15941"/>
                <a:gd name="T4" fmla="*/ 261300 w 17771"/>
                <a:gd name="T5" fmla="*/ 200525 h 15941"/>
                <a:gd name="T6" fmla="*/ 240000 w 17771"/>
                <a:gd name="T7" fmla="*/ 249400 h 15941"/>
                <a:gd name="T8" fmla="*/ 176700 w 17771"/>
                <a:gd name="T9" fmla="*/ 256300 h 15941"/>
                <a:gd name="T10" fmla="*/ 135350 w 17771"/>
                <a:gd name="T11" fmla="*/ 214925 h 15941"/>
                <a:gd name="T12" fmla="*/ 163550 w 17771"/>
                <a:gd name="T13" fmla="*/ 152900 h 159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28" name="Google Shape;1115;p15"/>
            <p:cNvSpPr/>
            <p:nvPr/>
          </p:nvSpPr>
          <p:spPr>
            <a:xfrm>
              <a:off x="2655956" y="2307608"/>
              <a:ext cx="93950" cy="72567"/>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29" name="Google Shape;1116;p15"/>
          <p:cNvGrpSpPr>
            <a:grpSpLocks/>
          </p:cNvGrpSpPr>
          <p:nvPr/>
        </p:nvGrpSpPr>
        <p:grpSpPr bwMode="auto">
          <a:xfrm>
            <a:off x="10589684" y="5951538"/>
            <a:ext cx="389467" cy="374650"/>
            <a:chOff x="3243875" y="2372825"/>
            <a:chExt cx="291375" cy="281375"/>
          </a:xfrm>
        </p:grpSpPr>
        <p:sp>
          <p:nvSpPr>
            <p:cNvPr id="30" name="Google Shape;1117;p15"/>
            <p:cNvSpPr/>
            <p:nvPr/>
          </p:nvSpPr>
          <p:spPr>
            <a:xfrm>
              <a:off x="3286631" y="2403824"/>
              <a:ext cx="205863" cy="200301"/>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1" name="Google Shape;1118;p15"/>
            <p:cNvSpPr/>
            <p:nvPr/>
          </p:nvSpPr>
          <p:spPr>
            <a:xfrm>
              <a:off x="3304050" y="2403824"/>
              <a:ext cx="191610" cy="209839"/>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Google Shape;1119;p15"/>
            <p:cNvSpPr/>
            <p:nvPr/>
          </p:nvSpPr>
          <p:spPr>
            <a:xfrm>
              <a:off x="3397480" y="2372825"/>
              <a:ext cx="9501"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 name="Google Shape;1120;p15"/>
            <p:cNvSpPr/>
            <p:nvPr/>
          </p:nvSpPr>
          <p:spPr>
            <a:xfrm>
              <a:off x="3243875" y="2495628"/>
              <a:ext cx="285041" cy="10731"/>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4" name="Google Shape;1121;p15"/>
            <p:cNvSpPr/>
            <p:nvPr/>
          </p:nvSpPr>
          <p:spPr>
            <a:xfrm>
              <a:off x="3340472" y="2378786"/>
              <a:ext cx="104515" cy="268260"/>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 name="Google Shape;1122;p15"/>
            <p:cNvSpPr/>
            <p:nvPr/>
          </p:nvSpPr>
          <p:spPr>
            <a:xfrm>
              <a:off x="3267628" y="2458668"/>
              <a:ext cx="267622" cy="94189"/>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 name="Google Shape;1123;p15"/>
            <p:cNvSpPr/>
            <p:nvPr/>
          </p:nvSpPr>
          <p:spPr>
            <a:xfrm>
              <a:off x="3277129" y="2451515"/>
              <a:ext cx="256537" cy="11326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7" name="Google Shape;1124;p15"/>
            <p:cNvSpPr/>
            <p:nvPr/>
          </p:nvSpPr>
          <p:spPr>
            <a:xfrm>
              <a:off x="3329387" y="2385940"/>
              <a:ext cx="120351" cy="258722"/>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8" name="Google Shape;1125;p15"/>
            <p:cNvSpPr/>
            <p:nvPr/>
          </p:nvSpPr>
          <p:spPr>
            <a:xfrm>
              <a:off x="3327803" y="2438399"/>
              <a:ext cx="133019" cy="133534"/>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9" name="Google Shape;1126;p15"/>
            <p:cNvSpPr>
              <a:spLocks/>
            </p:cNvSpPr>
            <p:nvPr/>
          </p:nvSpPr>
          <p:spPr bwMode="auto">
            <a:xfrm>
              <a:off x="3358550" y="2469325"/>
              <a:ext cx="72075" cy="71450"/>
            </a:xfrm>
            <a:custGeom>
              <a:avLst/>
              <a:gdLst>
                <a:gd name="T0" fmla="*/ 65800 w 2883"/>
                <a:gd name="T1" fmla="*/ 24450 h 2858"/>
                <a:gd name="T2" fmla="*/ 47000 w 2883"/>
                <a:gd name="T3" fmla="*/ 65175 h 2858"/>
                <a:gd name="T4" fmla="*/ 6275 w 2883"/>
                <a:gd name="T5" fmla="*/ 47000 h 2858"/>
                <a:gd name="T6" fmla="*/ 25075 w 2883"/>
                <a:gd name="T7" fmla="*/ 5650 h 2858"/>
                <a:gd name="T8" fmla="*/ 65800 w 2883"/>
                <a:gd name="T9" fmla="*/ 24450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grpSp>
        <p:nvGrpSpPr>
          <p:cNvPr id="40" name="Google Shape;1127;p15"/>
          <p:cNvGrpSpPr>
            <a:grpSpLocks/>
          </p:cNvGrpSpPr>
          <p:nvPr/>
        </p:nvGrpSpPr>
        <p:grpSpPr bwMode="auto">
          <a:xfrm>
            <a:off x="1648885" y="425451"/>
            <a:ext cx="222249" cy="225425"/>
            <a:chOff x="4954425" y="2036375"/>
            <a:chExt cx="166675" cy="168575"/>
          </a:xfrm>
        </p:grpSpPr>
        <p:sp>
          <p:nvSpPr>
            <p:cNvPr id="41" name="Google Shape;1128;p15"/>
            <p:cNvSpPr>
              <a:spLocks/>
            </p:cNvSpPr>
            <p:nvPr/>
          </p:nvSpPr>
          <p:spPr bwMode="auto">
            <a:xfrm>
              <a:off x="4954425" y="2036375"/>
              <a:ext cx="166675" cy="168575"/>
            </a:xfrm>
            <a:custGeom>
              <a:avLst/>
              <a:gdLst>
                <a:gd name="T0" fmla="*/ 48250 w 6667"/>
                <a:gd name="T1" fmla="*/ 89600 h 6743"/>
                <a:gd name="T2" fmla="*/ 65175 w 6667"/>
                <a:gd name="T3" fmla="*/ 57650 h 6743"/>
                <a:gd name="T4" fmla="*/ 98375 w 6667"/>
                <a:gd name="T5" fmla="*/ 60150 h 6743"/>
                <a:gd name="T6" fmla="*/ 120300 w 6667"/>
                <a:gd name="T7" fmla="*/ 84600 h 6743"/>
                <a:gd name="T8" fmla="*/ 109650 w 6667"/>
                <a:gd name="T9" fmla="*/ 120925 h 6743"/>
                <a:gd name="T10" fmla="*/ 68925 w 6667"/>
                <a:gd name="T11" fmla="*/ 119675 h 6743"/>
                <a:gd name="T12" fmla="*/ 48250 w 6667"/>
                <a:gd name="T13" fmla="*/ 89600 h 6743"/>
                <a:gd name="T14" fmla="*/ 48250 w 6667"/>
                <a:gd name="T15" fmla="*/ 89600 h 67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42" name="Google Shape;1129;p15"/>
            <p:cNvSpPr/>
            <p:nvPr/>
          </p:nvSpPr>
          <p:spPr>
            <a:xfrm>
              <a:off x="5008396" y="2105230"/>
              <a:ext cx="53971" cy="40363"/>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3" name="Google Shape;1130;p15"/>
          <p:cNvSpPr>
            <a:spLocks/>
          </p:cNvSpPr>
          <p:nvPr/>
        </p:nvSpPr>
        <p:spPr bwMode="auto">
          <a:xfrm>
            <a:off x="10703984" y="484188"/>
            <a:ext cx="158749" cy="107950"/>
          </a:xfrm>
          <a:custGeom>
            <a:avLst/>
            <a:gdLst>
              <a:gd name="T0" fmla="*/ 56295 w 4765"/>
              <a:gd name="T1" fmla="*/ 33 h 3248"/>
              <a:gd name="T2" fmla="*/ 50148 w 4765"/>
              <a:gd name="T3" fmla="*/ 107053 h 3248"/>
              <a:gd name="T4" fmla="*/ 58469 w 4765"/>
              <a:gd name="T5" fmla="*/ 107950 h 3248"/>
              <a:gd name="T6" fmla="*/ 62042 w 4765"/>
              <a:gd name="T7" fmla="*/ 432 h 3248"/>
              <a:gd name="T8" fmla="*/ 56295 w 4765"/>
              <a:gd name="T9" fmla="*/ 33 h 3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44" name="Google Shape;1131;p15"/>
          <p:cNvSpPr/>
          <p:nvPr/>
        </p:nvSpPr>
        <p:spPr>
          <a:xfrm>
            <a:off x="10864851" y="5591175"/>
            <a:ext cx="116416" cy="84138"/>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45" name="Google Shape;1132;p15"/>
          <p:cNvGrpSpPr>
            <a:grpSpLocks/>
          </p:cNvGrpSpPr>
          <p:nvPr/>
        </p:nvGrpSpPr>
        <p:grpSpPr bwMode="auto">
          <a:xfrm>
            <a:off x="9922933" y="6202364"/>
            <a:ext cx="222251" cy="223837"/>
            <a:chOff x="4954425" y="2036375"/>
            <a:chExt cx="166675" cy="168575"/>
          </a:xfrm>
        </p:grpSpPr>
        <p:sp>
          <p:nvSpPr>
            <p:cNvPr id="46"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 name="Google Shape;1134;p15"/>
            <p:cNvSpPr/>
            <p:nvPr/>
          </p:nvSpPr>
          <p:spPr>
            <a:xfrm>
              <a:off x="5008396" y="2104522"/>
              <a:ext cx="53971" cy="40649"/>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lIns="91425" tIns="91425" rIns="91425" bIns="91425" anchor="ctr"/>
            <a:lstStyle/>
            <a:p>
              <a:pPr marL="0" marR="0" lvl="0" indent="0" algn="l" defTabSz="914400" rtl="0" eaLnBrk="0" fontAlgn="base" latinLnBrk="0" hangingPunct="0">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48" name="Google Shape;1135;p15"/>
          <p:cNvSpPr>
            <a:spLocks/>
          </p:cNvSpPr>
          <p:nvPr/>
        </p:nvSpPr>
        <p:spPr bwMode="auto">
          <a:xfrm>
            <a:off x="728134" y="1255713"/>
            <a:ext cx="105833" cy="176212"/>
          </a:xfrm>
          <a:custGeom>
            <a:avLst/>
            <a:gdLst>
              <a:gd name="T0" fmla="*/ 40283 w 2534"/>
              <a:gd name="T1" fmla="*/ 44 h 4047"/>
              <a:gd name="T2" fmla="*/ 0 w 2534"/>
              <a:gd name="T3" fmla="*/ 88912 h 4047"/>
              <a:gd name="T4" fmla="*/ 40283 w 2534"/>
              <a:gd name="T5" fmla="*/ 176168 h 4047"/>
              <a:gd name="T6" fmla="*/ 79344 w 2534"/>
              <a:gd name="T7" fmla="*/ 88912 h 4047"/>
              <a:gd name="T8" fmla="*/ 40283 w 2534"/>
              <a:gd name="T9" fmla="*/ 44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49" name="Google Shape;1136;p15"/>
          <p:cNvSpPr>
            <a:spLocks/>
          </p:cNvSpPr>
          <p:nvPr/>
        </p:nvSpPr>
        <p:spPr bwMode="auto">
          <a:xfrm>
            <a:off x="374651" y="1289050"/>
            <a:ext cx="431800" cy="109538"/>
          </a:xfrm>
          <a:custGeom>
            <a:avLst/>
            <a:gdLst>
              <a:gd name="T0" fmla="*/ 24820 w 10360"/>
              <a:gd name="T1" fmla="*/ 43 h 2535"/>
              <a:gd name="T2" fmla="*/ 0 w 10360"/>
              <a:gd name="T3" fmla="*/ 55568 h 2535"/>
              <a:gd name="T4" fmla="*/ 24820 w 10360"/>
              <a:gd name="T5" fmla="*/ 109495 h 2535"/>
              <a:gd name="T6" fmla="*/ 299030 w 10360"/>
              <a:gd name="T7" fmla="*/ 109495 h 2535"/>
              <a:gd name="T8" fmla="*/ 323850 w 10360"/>
              <a:gd name="T9" fmla="*/ 55568 h 2535"/>
              <a:gd name="T10" fmla="*/ 299030 w 10360"/>
              <a:gd name="T11" fmla="*/ 43 h 2535"/>
              <a:gd name="T12" fmla="*/ 24820 w 10360"/>
              <a:gd name="T13" fmla="*/ 43 h 2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0" name="Google Shape;1137;p15"/>
          <p:cNvSpPr>
            <a:spLocks/>
          </p:cNvSpPr>
          <p:nvPr/>
        </p:nvSpPr>
        <p:spPr bwMode="auto">
          <a:xfrm>
            <a:off x="406400" y="1398588"/>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31 w 1022"/>
              <a:gd name="T37" fmla="*/ 0 h 1"/>
              <a:gd name="T38" fmla="*/ 31 w 1022"/>
              <a:gd name="T39" fmla="*/ 0 h 1"/>
              <a:gd name="T40" fmla="*/ 31 w 1022"/>
              <a:gd name="T41" fmla="*/ 0 h 1"/>
              <a:gd name="T42" fmla="*/ 31 w 1022"/>
              <a:gd name="T43" fmla="*/ 0 h 1"/>
              <a:gd name="T44" fmla="*/ 31 w 1022"/>
              <a:gd name="T45" fmla="*/ 0 h 1"/>
              <a:gd name="T46" fmla="*/ 31 w 1022"/>
              <a:gd name="T47" fmla="*/ 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0"/>
                </a:moveTo>
                <a:lnTo>
                  <a:pt x="38" y="0"/>
                </a:lnTo>
                <a:lnTo>
                  <a:pt x="102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1" name="Google Shape;1138;p15"/>
          <p:cNvSpPr>
            <a:spLocks/>
          </p:cNvSpPr>
          <p:nvPr/>
        </p:nvSpPr>
        <p:spPr bwMode="auto">
          <a:xfrm>
            <a:off x="806451" y="1343025"/>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lnTo>
                  <a:pt x="1" y="1"/>
                </a:lnTo>
                <a:close/>
                <a:moveTo>
                  <a:pt x="1" y="1"/>
                </a:moveTo>
                <a:lnTo>
                  <a:pt x="1" y="1"/>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2" name="Google Shape;1139;p15"/>
          <p:cNvSpPr>
            <a:spLocks/>
          </p:cNvSpPr>
          <p:nvPr/>
        </p:nvSpPr>
        <p:spPr bwMode="auto">
          <a:xfrm>
            <a:off x="728134" y="1730375"/>
            <a:ext cx="105833" cy="177800"/>
          </a:xfrm>
          <a:custGeom>
            <a:avLst/>
            <a:gdLst>
              <a:gd name="T0" fmla="*/ 40283 w 2534"/>
              <a:gd name="T1" fmla="*/ 0 h 4084"/>
              <a:gd name="T2" fmla="*/ 0 w 2534"/>
              <a:gd name="T3" fmla="*/ 88900 h 4084"/>
              <a:gd name="T4" fmla="*/ 40283 w 2534"/>
              <a:gd name="T5" fmla="*/ 177756 h 4084"/>
              <a:gd name="T6" fmla="*/ 79344 w 2534"/>
              <a:gd name="T7" fmla="*/ 88900 h 4084"/>
              <a:gd name="T8" fmla="*/ 40283 w 2534"/>
              <a:gd name="T9" fmla="*/ 0 h 40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3" name="Google Shape;1140;p15"/>
          <p:cNvSpPr>
            <a:spLocks/>
          </p:cNvSpPr>
          <p:nvPr/>
        </p:nvSpPr>
        <p:spPr bwMode="auto">
          <a:xfrm>
            <a:off x="374651" y="1765300"/>
            <a:ext cx="431800" cy="107950"/>
          </a:xfrm>
          <a:custGeom>
            <a:avLst/>
            <a:gdLst>
              <a:gd name="T0" fmla="*/ 24820 w 10360"/>
              <a:gd name="T1" fmla="*/ 0 h 2496"/>
              <a:gd name="T2" fmla="*/ 0 w 10360"/>
              <a:gd name="T3" fmla="*/ 53975 h 2496"/>
              <a:gd name="T4" fmla="*/ 24820 w 10360"/>
              <a:gd name="T5" fmla="*/ 107907 h 2496"/>
              <a:gd name="T6" fmla="*/ 299030 w 10360"/>
              <a:gd name="T7" fmla="*/ 107907 h 2496"/>
              <a:gd name="T8" fmla="*/ 323850 w 10360"/>
              <a:gd name="T9" fmla="*/ 53975 h 2496"/>
              <a:gd name="T10" fmla="*/ 299030 w 10360"/>
              <a:gd name="T11" fmla="*/ 0 h 2496"/>
              <a:gd name="T12" fmla="*/ 24820 w 10360"/>
              <a:gd name="T13" fmla="*/ 0 h 2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lnTo>
                  <a:pt x="79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4" name="Google Shape;1141;p15"/>
          <p:cNvSpPr>
            <a:spLocks/>
          </p:cNvSpPr>
          <p:nvPr/>
        </p:nvSpPr>
        <p:spPr bwMode="auto">
          <a:xfrm>
            <a:off x="406400" y="1873250"/>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31 w 1022"/>
              <a:gd name="T37" fmla="*/ 0 h 1"/>
              <a:gd name="T38" fmla="*/ 31 w 1022"/>
              <a:gd name="T39" fmla="*/ 0 h 1"/>
              <a:gd name="T40" fmla="*/ 31 w 1022"/>
              <a:gd name="T41" fmla="*/ 0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0"/>
                </a:moveTo>
                <a:lnTo>
                  <a:pt x="38" y="0"/>
                </a:lnTo>
                <a:lnTo>
                  <a:pt x="102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5" name="Google Shape;1142;p15"/>
          <p:cNvSpPr>
            <a:spLocks/>
          </p:cNvSpPr>
          <p:nvPr/>
        </p:nvSpPr>
        <p:spPr bwMode="auto">
          <a:xfrm>
            <a:off x="806451" y="1819275"/>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lnTo>
                  <a:pt x="1" y="1"/>
                </a:lnTo>
                <a:close/>
                <a:moveTo>
                  <a:pt x="1" y="1"/>
                </a:moveTo>
                <a:lnTo>
                  <a:pt x="1" y="1"/>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6" name="Google Shape;1143;p15"/>
          <p:cNvSpPr>
            <a:spLocks/>
          </p:cNvSpPr>
          <p:nvPr/>
        </p:nvSpPr>
        <p:spPr bwMode="auto">
          <a:xfrm>
            <a:off x="376767" y="1779588"/>
            <a:ext cx="429684" cy="93662"/>
          </a:xfrm>
          <a:custGeom>
            <a:avLst/>
            <a:gdLst>
              <a:gd name="T0" fmla="*/ 313989 w 10322"/>
              <a:gd name="T1" fmla="*/ 0 h 2156"/>
              <a:gd name="T2" fmla="*/ 313989 w 10322"/>
              <a:gd name="T3" fmla="*/ 0 h 2156"/>
              <a:gd name="T4" fmla="*/ 315176 w 10322"/>
              <a:gd name="T5" fmla="*/ 13163 h 2156"/>
              <a:gd name="T6" fmla="*/ 290386 w 10322"/>
              <a:gd name="T7" fmla="*/ 67379 h 2156"/>
              <a:gd name="T8" fmla="*/ 16547 w 10322"/>
              <a:gd name="T9" fmla="*/ 67379 h 2156"/>
              <a:gd name="T10" fmla="*/ 0 w 10322"/>
              <a:gd name="T11" fmla="*/ 52565 h 2156"/>
              <a:gd name="T12" fmla="*/ 0 w 10322"/>
              <a:gd name="T13" fmla="*/ 52565 h 2156"/>
              <a:gd name="T14" fmla="*/ 22448 w 10322"/>
              <a:gd name="T15" fmla="*/ 93619 h 2156"/>
              <a:gd name="T16" fmla="*/ 297474 w 10322"/>
              <a:gd name="T17" fmla="*/ 93619 h 2156"/>
              <a:gd name="T18" fmla="*/ 322263 w 10322"/>
              <a:gd name="T19" fmla="*/ 39446 h 2156"/>
              <a:gd name="T20" fmla="*/ 313989 w 10322"/>
              <a:gd name="T21" fmla="*/ 0 h 2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7" name="Google Shape;1144;p15"/>
          <p:cNvSpPr>
            <a:spLocks/>
          </p:cNvSpPr>
          <p:nvPr/>
        </p:nvSpPr>
        <p:spPr bwMode="auto">
          <a:xfrm>
            <a:off x="728134" y="2208214"/>
            <a:ext cx="105833" cy="174625"/>
          </a:xfrm>
          <a:custGeom>
            <a:avLst/>
            <a:gdLst>
              <a:gd name="T0" fmla="*/ 40283 w 2534"/>
              <a:gd name="T1" fmla="*/ 0 h 4046"/>
              <a:gd name="T2" fmla="*/ 0 w 2534"/>
              <a:gd name="T3" fmla="*/ 86492 h 4046"/>
              <a:gd name="T4" fmla="*/ 40283 w 2534"/>
              <a:gd name="T5" fmla="*/ 174625 h 4046"/>
              <a:gd name="T6" fmla="*/ 79344 w 2534"/>
              <a:gd name="T7" fmla="*/ 86492 h 4046"/>
              <a:gd name="T8" fmla="*/ 40283 w 2534"/>
              <a:gd name="T9" fmla="*/ 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8" name="Google Shape;1145;p15"/>
          <p:cNvSpPr>
            <a:spLocks/>
          </p:cNvSpPr>
          <p:nvPr/>
        </p:nvSpPr>
        <p:spPr bwMode="auto">
          <a:xfrm>
            <a:off x="374651" y="2239964"/>
            <a:ext cx="431800" cy="111125"/>
          </a:xfrm>
          <a:custGeom>
            <a:avLst/>
            <a:gdLst>
              <a:gd name="T0" fmla="*/ 24820 w 10360"/>
              <a:gd name="T1" fmla="*/ 44 h 2534"/>
              <a:gd name="T2" fmla="*/ 0 w 10360"/>
              <a:gd name="T3" fmla="*/ 54729 h 2534"/>
              <a:gd name="T4" fmla="*/ 24820 w 10360"/>
              <a:gd name="T5" fmla="*/ 111125 h 2534"/>
              <a:gd name="T6" fmla="*/ 299030 w 10360"/>
              <a:gd name="T7" fmla="*/ 111125 h 2534"/>
              <a:gd name="T8" fmla="*/ 323850 w 10360"/>
              <a:gd name="T9" fmla="*/ 54729 h 2534"/>
              <a:gd name="T10" fmla="*/ 299030 w 10360"/>
              <a:gd name="T11" fmla="*/ 44 h 2534"/>
              <a:gd name="T12" fmla="*/ 24820 w 10360"/>
              <a:gd name="T13" fmla="*/ 44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59" name="Google Shape;1146;p15"/>
          <p:cNvSpPr>
            <a:spLocks/>
          </p:cNvSpPr>
          <p:nvPr/>
        </p:nvSpPr>
        <p:spPr bwMode="auto">
          <a:xfrm>
            <a:off x="406400" y="2349500"/>
            <a:ext cx="42333" cy="1588"/>
          </a:xfrm>
          <a:custGeom>
            <a:avLst/>
            <a:gdLst>
              <a:gd name="T0" fmla="*/ 31719 w 1022"/>
              <a:gd name="T1" fmla="*/ 1588 h 39"/>
              <a:gd name="T2" fmla="*/ 1181 w 1022"/>
              <a:gd name="T3" fmla="*/ 1588 h 39"/>
              <a:gd name="T4" fmla="*/ 1181 w 1022"/>
              <a:gd name="T5" fmla="*/ 1588 h 39"/>
              <a:gd name="T6" fmla="*/ 1181 w 1022"/>
              <a:gd name="T7" fmla="*/ 1588 h 39"/>
              <a:gd name="T8" fmla="*/ 31719 w 1022"/>
              <a:gd name="T9" fmla="*/ 1588 h 39"/>
              <a:gd name="T10" fmla="*/ 31719 w 1022"/>
              <a:gd name="T11" fmla="*/ 1588 h 39"/>
              <a:gd name="T12" fmla="*/ 31 w 1022"/>
              <a:gd name="T13" fmla="*/ 1588 h 39"/>
              <a:gd name="T14" fmla="*/ 31 w 1022"/>
              <a:gd name="T15" fmla="*/ 1588 h 39"/>
              <a:gd name="T16" fmla="*/ 31 w 1022"/>
              <a:gd name="T17" fmla="*/ 1588 h 39"/>
              <a:gd name="T18" fmla="*/ 31 w 1022"/>
              <a:gd name="T19" fmla="*/ 1588 h 39"/>
              <a:gd name="T20" fmla="*/ 31 w 1022"/>
              <a:gd name="T21" fmla="*/ 1588 h 39"/>
              <a:gd name="T22" fmla="*/ 31 w 1022"/>
              <a:gd name="T23" fmla="*/ 1588 h 39"/>
              <a:gd name="T24" fmla="*/ 31 w 1022"/>
              <a:gd name="T25" fmla="*/ 1588 h 39"/>
              <a:gd name="T26" fmla="*/ 31 w 1022"/>
              <a:gd name="T27" fmla="*/ 1588 h 39"/>
              <a:gd name="T28" fmla="*/ 31 w 1022"/>
              <a:gd name="T29" fmla="*/ 1588 h 39"/>
              <a:gd name="T30" fmla="*/ 31 w 1022"/>
              <a:gd name="T31" fmla="*/ 1588 h 39"/>
              <a:gd name="T32" fmla="*/ 31 w 1022"/>
              <a:gd name="T33" fmla="*/ 41 h 39"/>
              <a:gd name="T34" fmla="*/ 31 w 1022"/>
              <a:gd name="T35" fmla="*/ 1588 h 39"/>
              <a:gd name="T36" fmla="*/ 31 w 1022"/>
              <a:gd name="T37" fmla="*/ 41 h 39"/>
              <a:gd name="T38" fmla="*/ 31 w 1022"/>
              <a:gd name="T39" fmla="*/ 41 h 39"/>
              <a:gd name="T40" fmla="*/ 31 w 1022"/>
              <a:gd name="T41" fmla="*/ 41 h 39"/>
              <a:gd name="T42" fmla="*/ 31 w 1022"/>
              <a:gd name="T43" fmla="*/ 41 h 39"/>
              <a:gd name="T44" fmla="*/ 31 w 1022"/>
              <a:gd name="T45" fmla="*/ 41 h 39"/>
              <a:gd name="T46" fmla="*/ 31 w 1022"/>
              <a:gd name="T47" fmla="*/ 41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39" extrusionOk="0">
                <a:moveTo>
                  <a:pt x="1021" y="39"/>
                </a:moveTo>
                <a:lnTo>
                  <a:pt x="38" y="39"/>
                </a:lnTo>
                <a:cubicBezTo>
                  <a:pt x="38" y="39"/>
                  <a:pt x="38" y="39"/>
                  <a:pt x="38" y="39"/>
                </a:cubicBezTo>
                <a:cubicBezTo>
                  <a:pt x="38" y="39"/>
                  <a:pt x="38" y="39"/>
                  <a:pt x="38" y="39"/>
                </a:cubicBezTo>
                <a:lnTo>
                  <a:pt x="1021" y="39"/>
                </a:lnTo>
                <a:close/>
                <a:moveTo>
                  <a:pt x="1" y="39"/>
                </a:moveTo>
                <a:lnTo>
                  <a:pt x="1" y="39"/>
                </a:lnTo>
                <a:close/>
                <a:moveTo>
                  <a:pt x="1" y="39"/>
                </a:moveTo>
                <a:lnTo>
                  <a:pt x="1" y="39"/>
                </a:lnTo>
                <a:close/>
                <a:moveTo>
                  <a:pt x="1" y="39"/>
                </a:moveTo>
                <a:lnTo>
                  <a:pt x="1" y="39"/>
                </a:lnTo>
                <a:close/>
                <a:moveTo>
                  <a:pt x="1" y="39"/>
                </a:moveTo>
                <a:cubicBezTo>
                  <a:pt x="1" y="39"/>
                  <a:pt x="1" y="39"/>
                  <a:pt x="1" y="1"/>
                </a:cubicBezTo>
                <a:cubicBezTo>
                  <a:pt x="1" y="39"/>
                  <a:pt x="1" y="39"/>
                  <a:pt x="1" y="39"/>
                </a:cubicBezTo>
                <a:close/>
                <a:moveTo>
                  <a:pt x="1" y="1"/>
                </a:moveTo>
                <a:lnTo>
                  <a:pt x="1" y="1"/>
                </a:ln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0" name="Google Shape;1147;p15"/>
          <p:cNvSpPr>
            <a:spLocks/>
          </p:cNvSpPr>
          <p:nvPr/>
        </p:nvSpPr>
        <p:spPr bwMode="auto">
          <a:xfrm>
            <a:off x="806451" y="2295525"/>
            <a:ext cx="0" cy="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1" name="Google Shape;1148;p15"/>
          <p:cNvSpPr>
            <a:spLocks/>
          </p:cNvSpPr>
          <p:nvPr/>
        </p:nvSpPr>
        <p:spPr bwMode="auto">
          <a:xfrm>
            <a:off x="376767" y="2255838"/>
            <a:ext cx="429684" cy="95250"/>
          </a:xfrm>
          <a:custGeom>
            <a:avLst/>
            <a:gdLst>
              <a:gd name="T0" fmla="*/ 313989 w 10322"/>
              <a:gd name="T1" fmla="*/ 43 h 2194"/>
              <a:gd name="T2" fmla="*/ 315176 w 10322"/>
              <a:gd name="T3" fmla="*/ 13154 h 2194"/>
              <a:gd name="T4" fmla="*/ 290386 w 10322"/>
              <a:gd name="T5" fmla="*/ 68985 h 2194"/>
              <a:gd name="T6" fmla="*/ 16547 w 10322"/>
              <a:gd name="T7" fmla="*/ 68985 h 2194"/>
              <a:gd name="T8" fmla="*/ 0 w 10322"/>
              <a:gd name="T9" fmla="*/ 54224 h 2194"/>
              <a:gd name="T10" fmla="*/ 0 w 10322"/>
              <a:gd name="T11" fmla="*/ 54224 h 2194"/>
              <a:gd name="T12" fmla="*/ 22448 w 10322"/>
              <a:gd name="T13" fmla="*/ 93600 h 2194"/>
              <a:gd name="T14" fmla="*/ 22448 w 10322"/>
              <a:gd name="T15" fmla="*/ 95250 h 2194"/>
              <a:gd name="T16" fmla="*/ 297474 w 10322"/>
              <a:gd name="T17" fmla="*/ 95250 h 2194"/>
              <a:gd name="T18" fmla="*/ 322263 w 10322"/>
              <a:gd name="T19" fmla="*/ 39420 h 2194"/>
              <a:gd name="T20" fmla="*/ 313989 w 10322"/>
              <a:gd name="T21" fmla="*/ 43 h 2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2" name="Google Shape;1149;p15"/>
          <p:cNvSpPr>
            <a:spLocks/>
          </p:cNvSpPr>
          <p:nvPr/>
        </p:nvSpPr>
        <p:spPr bwMode="auto">
          <a:xfrm>
            <a:off x="728134" y="2682875"/>
            <a:ext cx="105833" cy="177800"/>
          </a:xfrm>
          <a:custGeom>
            <a:avLst/>
            <a:gdLst>
              <a:gd name="T0" fmla="*/ 40283 w 2534"/>
              <a:gd name="T1" fmla="*/ 44 h 4085"/>
              <a:gd name="T2" fmla="*/ 0 w 2534"/>
              <a:gd name="T3" fmla="*/ 88878 h 4085"/>
              <a:gd name="T4" fmla="*/ 40283 w 2534"/>
              <a:gd name="T5" fmla="*/ 177756 h 4085"/>
              <a:gd name="T6" fmla="*/ 79344 w 2534"/>
              <a:gd name="T7" fmla="*/ 88878 h 4085"/>
              <a:gd name="T8" fmla="*/ 40283 w 2534"/>
              <a:gd name="T9" fmla="*/ 44 h 4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3" name="Google Shape;1150;p15"/>
          <p:cNvSpPr>
            <a:spLocks/>
          </p:cNvSpPr>
          <p:nvPr/>
        </p:nvSpPr>
        <p:spPr bwMode="auto">
          <a:xfrm>
            <a:off x="374651" y="2717800"/>
            <a:ext cx="431800" cy="107950"/>
          </a:xfrm>
          <a:custGeom>
            <a:avLst/>
            <a:gdLst>
              <a:gd name="T0" fmla="*/ 24820 w 10360"/>
              <a:gd name="T1" fmla="*/ 43 h 2497"/>
              <a:gd name="T2" fmla="*/ 0 w 10360"/>
              <a:gd name="T3" fmla="*/ 53953 h 2497"/>
              <a:gd name="T4" fmla="*/ 24820 w 10360"/>
              <a:gd name="T5" fmla="*/ 107907 h 2497"/>
              <a:gd name="T6" fmla="*/ 299030 w 10360"/>
              <a:gd name="T7" fmla="*/ 107907 h 2497"/>
              <a:gd name="T8" fmla="*/ 323850 w 10360"/>
              <a:gd name="T9" fmla="*/ 53953 h 2497"/>
              <a:gd name="T10" fmla="*/ 299030 w 10360"/>
              <a:gd name="T11" fmla="*/ 43 h 2497"/>
              <a:gd name="T12" fmla="*/ 24820 w 10360"/>
              <a:gd name="T13" fmla="*/ 43 h 2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4" name="Google Shape;1151;p15"/>
          <p:cNvSpPr>
            <a:spLocks/>
          </p:cNvSpPr>
          <p:nvPr/>
        </p:nvSpPr>
        <p:spPr bwMode="auto">
          <a:xfrm>
            <a:off x="406400" y="2825750"/>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31 w 1022"/>
              <a:gd name="T37" fmla="*/ 0 h 1"/>
              <a:gd name="T38" fmla="*/ 31 w 1022"/>
              <a:gd name="T39" fmla="*/ 0 h 1"/>
              <a:gd name="T40" fmla="*/ 31 w 1022"/>
              <a:gd name="T41" fmla="*/ 0 h 1"/>
              <a:gd name="T42" fmla="*/ 31 w 1022"/>
              <a:gd name="T43" fmla="*/ 0 h 1"/>
              <a:gd name="T44" fmla="*/ 31 w 1022"/>
              <a:gd name="T45" fmla="*/ 0 h 1"/>
              <a:gd name="T46" fmla="*/ 31 w 1022"/>
              <a:gd name="T47" fmla="*/ 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0"/>
                </a:moveTo>
                <a:lnTo>
                  <a:pt x="38" y="0"/>
                </a:lnTo>
                <a:lnTo>
                  <a:pt x="102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5" name="Google Shape;1152;p15"/>
          <p:cNvSpPr>
            <a:spLocks/>
          </p:cNvSpPr>
          <p:nvPr/>
        </p:nvSpPr>
        <p:spPr bwMode="auto">
          <a:xfrm>
            <a:off x="806451" y="2770189"/>
            <a:ext cx="0" cy="1587"/>
          </a:xfrm>
          <a:custGeom>
            <a:avLst/>
            <a:gdLst>
              <a:gd name="T0" fmla="*/ 1 w 1"/>
              <a:gd name="T1" fmla="*/ 1546 h 39"/>
              <a:gd name="T2" fmla="*/ 1 w 1"/>
              <a:gd name="T3" fmla="*/ 1546 h 39"/>
              <a:gd name="T4" fmla="*/ 1 w 1"/>
              <a:gd name="T5" fmla="*/ 1546 h 39"/>
              <a:gd name="T6" fmla="*/ 1 w 1"/>
              <a:gd name="T7" fmla="*/ 41 h 39"/>
              <a:gd name="T8" fmla="*/ 1 w 1"/>
              <a:gd name="T9" fmla="*/ 41 h 39"/>
              <a:gd name="T10" fmla="*/ 1 w 1"/>
              <a:gd name="T11" fmla="*/ 41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9" extrusionOk="0">
                <a:moveTo>
                  <a:pt x="1" y="38"/>
                </a:moveTo>
                <a:lnTo>
                  <a:pt x="1" y="38"/>
                </a:lnTo>
                <a:close/>
                <a:moveTo>
                  <a:pt x="1" y="1"/>
                </a:moveTo>
                <a:lnTo>
                  <a:pt x="1" y="1"/>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6" name="Google Shape;1153;p15"/>
          <p:cNvSpPr>
            <a:spLocks/>
          </p:cNvSpPr>
          <p:nvPr/>
        </p:nvSpPr>
        <p:spPr bwMode="auto">
          <a:xfrm>
            <a:off x="376767" y="2732088"/>
            <a:ext cx="429684" cy="93662"/>
          </a:xfrm>
          <a:custGeom>
            <a:avLst/>
            <a:gdLst>
              <a:gd name="T0" fmla="*/ 313989 w 10322"/>
              <a:gd name="T1" fmla="*/ 0 h 2156"/>
              <a:gd name="T2" fmla="*/ 315176 w 10322"/>
              <a:gd name="T3" fmla="*/ 13163 h 2156"/>
              <a:gd name="T4" fmla="*/ 290386 w 10322"/>
              <a:gd name="T5" fmla="*/ 67336 h 2156"/>
              <a:gd name="T6" fmla="*/ 16547 w 10322"/>
              <a:gd name="T7" fmla="*/ 67336 h 2156"/>
              <a:gd name="T8" fmla="*/ 0 w 10322"/>
              <a:gd name="T9" fmla="*/ 52565 h 2156"/>
              <a:gd name="T10" fmla="*/ 0 w 10322"/>
              <a:gd name="T11" fmla="*/ 52565 h 2156"/>
              <a:gd name="T12" fmla="*/ 22448 w 10322"/>
              <a:gd name="T13" fmla="*/ 93619 h 2156"/>
              <a:gd name="T14" fmla="*/ 297474 w 10322"/>
              <a:gd name="T15" fmla="*/ 93619 h 2156"/>
              <a:gd name="T16" fmla="*/ 322263 w 10322"/>
              <a:gd name="T17" fmla="*/ 39402 h 2156"/>
              <a:gd name="T18" fmla="*/ 322263 w 10322"/>
              <a:gd name="T19" fmla="*/ 37795 h 2156"/>
              <a:gd name="T20" fmla="*/ 313989 w 10322"/>
              <a:gd name="T21" fmla="*/ 0 h 2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7" name="Google Shape;1154;p15"/>
          <p:cNvSpPr>
            <a:spLocks/>
          </p:cNvSpPr>
          <p:nvPr/>
        </p:nvSpPr>
        <p:spPr bwMode="auto">
          <a:xfrm>
            <a:off x="728134" y="3159126"/>
            <a:ext cx="105833" cy="176213"/>
          </a:xfrm>
          <a:custGeom>
            <a:avLst/>
            <a:gdLst>
              <a:gd name="T0" fmla="*/ 40283 w 2534"/>
              <a:gd name="T1" fmla="*/ 0 h 4046"/>
              <a:gd name="T2" fmla="*/ 0 w 2534"/>
              <a:gd name="T3" fmla="*/ 87279 h 4046"/>
              <a:gd name="T4" fmla="*/ 40283 w 2534"/>
              <a:gd name="T5" fmla="*/ 176169 h 4046"/>
              <a:gd name="T6" fmla="*/ 79344 w 2534"/>
              <a:gd name="T7" fmla="*/ 87279 h 4046"/>
              <a:gd name="T8" fmla="*/ 40283 w 2534"/>
              <a:gd name="T9" fmla="*/ 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8" name="Google Shape;1155;p15"/>
          <p:cNvSpPr>
            <a:spLocks/>
          </p:cNvSpPr>
          <p:nvPr/>
        </p:nvSpPr>
        <p:spPr bwMode="auto">
          <a:xfrm>
            <a:off x="374651" y="3192463"/>
            <a:ext cx="431800" cy="107950"/>
          </a:xfrm>
          <a:custGeom>
            <a:avLst/>
            <a:gdLst>
              <a:gd name="T0" fmla="*/ 24820 w 10360"/>
              <a:gd name="T1" fmla="*/ 0 h 2496"/>
              <a:gd name="T2" fmla="*/ 0 w 10360"/>
              <a:gd name="T3" fmla="*/ 53975 h 2496"/>
              <a:gd name="T4" fmla="*/ 24820 w 10360"/>
              <a:gd name="T5" fmla="*/ 107907 h 2496"/>
              <a:gd name="T6" fmla="*/ 299030 w 10360"/>
              <a:gd name="T7" fmla="*/ 107907 h 2496"/>
              <a:gd name="T8" fmla="*/ 323850 w 10360"/>
              <a:gd name="T9" fmla="*/ 53975 h 2496"/>
              <a:gd name="T10" fmla="*/ 299030 w 10360"/>
              <a:gd name="T11" fmla="*/ 0 h 2496"/>
              <a:gd name="T12" fmla="*/ 24820 w 10360"/>
              <a:gd name="T13" fmla="*/ 0 h 2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lnTo>
                  <a:pt x="79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9" name="Google Shape;1156;p15"/>
          <p:cNvSpPr>
            <a:spLocks/>
          </p:cNvSpPr>
          <p:nvPr/>
        </p:nvSpPr>
        <p:spPr bwMode="auto">
          <a:xfrm>
            <a:off x="406400" y="3300413"/>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2" h="1" extrusionOk="0">
                <a:moveTo>
                  <a:pt x="1021" y="0"/>
                </a:moveTo>
                <a:lnTo>
                  <a:pt x="38" y="0"/>
                </a:lnTo>
                <a:lnTo>
                  <a:pt x="1021" y="0"/>
                </a:lnTo>
                <a:close/>
                <a:moveTo>
                  <a:pt x="1" y="0"/>
                </a:moveTo>
                <a:lnTo>
                  <a:pt x="1" y="0"/>
                </a:lnTo>
                <a:close/>
                <a:moveTo>
                  <a:pt x="1" y="0"/>
                </a:moveTo>
                <a:cubicBezTo>
                  <a:pt x="1" y="0"/>
                  <a:pt x="1" y="0"/>
                  <a:pt x="1" y="0"/>
                </a:cubicBezTo>
                <a:cubicBezTo>
                  <a:pt x="1" y="0"/>
                  <a:pt x="1" y="0"/>
                  <a:pt x="1" y="0"/>
                </a:cubicBez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0" name="Google Shape;1157;p15"/>
          <p:cNvSpPr>
            <a:spLocks/>
          </p:cNvSpPr>
          <p:nvPr/>
        </p:nvSpPr>
        <p:spPr bwMode="auto">
          <a:xfrm>
            <a:off x="806451" y="3246438"/>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lnTo>
                  <a:pt x="1" y="1"/>
                </a:lnTo>
                <a:close/>
                <a:moveTo>
                  <a:pt x="1" y="1"/>
                </a:moveTo>
                <a:lnTo>
                  <a:pt x="1" y="1"/>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1" name="Google Shape;1158;p15"/>
          <p:cNvSpPr>
            <a:spLocks/>
          </p:cNvSpPr>
          <p:nvPr/>
        </p:nvSpPr>
        <p:spPr bwMode="auto">
          <a:xfrm>
            <a:off x="376767" y="3206751"/>
            <a:ext cx="429684" cy="93663"/>
          </a:xfrm>
          <a:custGeom>
            <a:avLst/>
            <a:gdLst>
              <a:gd name="T0" fmla="*/ 313989 w 10322"/>
              <a:gd name="T1" fmla="*/ 0 h 2156"/>
              <a:gd name="T2" fmla="*/ 315176 w 10322"/>
              <a:gd name="T3" fmla="*/ 13163 h 2156"/>
              <a:gd name="T4" fmla="*/ 290386 w 10322"/>
              <a:gd name="T5" fmla="*/ 67380 h 2156"/>
              <a:gd name="T6" fmla="*/ 16547 w 10322"/>
              <a:gd name="T7" fmla="*/ 67380 h 2156"/>
              <a:gd name="T8" fmla="*/ 0 w 10322"/>
              <a:gd name="T9" fmla="*/ 54217 h 2156"/>
              <a:gd name="T10" fmla="*/ 0 w 10322"/>
              <a:gd name="T11" fmla="*/ 54217 h 2156"/>
              <a:gd name="T12" fmla="*/ 22448 w 10322"/>
              <a:gd name="T13" fmla="*/ 93620 h 2156"/>
              <a:gd name="T14" fmla="*/ 297474 w 10322"/>
              <a:gd name="T15" fmla="*/ 93620 h 2156"/>
              <a:gd name="T16" fmla="*/ 322263 w 10322"/>
              <a:gd name="T17" fmla="*/ 39446 h 2156"/>
              <a:gd name="T18" fmla="*/ 313989 w 10322"/>
              <a:gd name="T19" fmla="*/ 0 h 2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2" name="Google Shape;1159;p15"/>
          <p:cNvSpPr>
            <a:spLocks/>
          </p:cNvSpPr>
          <p:nvPr/>
        </p:nvSpPr>
        <p:spPr bwMode="auto">
          <a:xfrm>
            <a:off x="728134" y="3633788"/>
            <a:ext cx="105833" cy="176212"/>
          </a:xfrm>
          <a:custGeom>
            <a:avLst/>
            <a:gdLst>
              <a:gd name="T0" fmla="*/ 40283 w 2534"/>
              <a:gd name="T1" fmla="*/ 0 h 4046"/>
              <a:gd name="T2" fmla="*/ 0 w 2534"/>
              <a:gd name="T3" fmla="*/ 88933 h 4046"/>
              <a:gd name="T4" fmla="*/ 40283 w 2534"/>
              <a:gd name="T5" fmla="*/ 176212 h 4046"/>
              <a:gd name="T6" fmla="*/ 79344 w 2534"/>
              <a:gd name="T7" fmla="*/ 88933 h 4046"/>
              <a:gd name="T8" fmla="*/ 40283 w 2534"/>
              <a:gd name="T9" fmla="*/ 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3" name="Google Shape;1160;p15"/>
          <p:cNvSpPr>
            <a:spLocks/>
          </p:cNvSpPr>
          <p:nvPr/>
        </p:nvSpPr>
        <p:spPr bwMode="auto">
          <a:xfrm>
            <a:off x="374651" y="3668714"/>
            <a:ext cx="431800" cy="109537"/>
          </a:xfrm>
          <a:custGeom>
            <a:avLst/>
            <a:gdLst>
              <a:gd name="T0" fmla="*/ 24820 w 10360"/>
              <a:gd name="T1" fmla="*/ 0 h 2496"/>
              <a:gd name="T2" fmla="*/ 0 w 10360"/>
              <a:gd name="T3" fmla="*/ 54769 h 2496"/>
              <a:gd name="T4" fmla="*/ 24820 w 10360"/>
              <a:gd name="T5" fmla="*/ 109537 h 2496"/>
              <a:gd name="T6" fmla="*/ 299030 w 10360"/>
              <a:gd name="T7" fmla="*/ 109537 h 2496"/>
              <a:gd name="T8" fmla="*/ 323850 w 10360"/>
              <a:gd name="T9" fmla="*/ 54769 h 2496"/>
              <a:gd name="T10" fmla="*/ 299030 w 10360"/>
              <a:gd name="T11" fmla="*/ 0 h 2496"/>
              <a:gd name="T12" fmla="*/ 24820 w 10360"/>
              <a:gd name="T13" fmla="*/ 0 h 2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lnTo>
                  <a:pt x="79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4" name="Google Shape;1161;p15"/>
          <p:cNvSpPr>
            <a:spLocks/>
          </p:cNvSpPr>
          <p:nvPr/>
        </p:nvSpPr>
        <p:spPr bwMode="auto">
          <a:xfrm>
            <a:off x="406400" y="3776663"/>
            <a:ext cx="42333" cy="1587"/>
          </a:xfrm>
          <a:custGeom>
            <a:avLst/>
            <a:gdLst>
              <a:gd name="T0" fmla="*/ 31719 w 1022"/>
              <a:gd name="T1" fmla="*/ 1587 h 1"/>
              <a:gd name="T2" fmla="*/ 1181 w 1022"/>
              <a:gd name="T3" fmla="*/ 1587 h 1"/>
              <a:gd name="T4" fmla="*/ 1181 w 1022"/>
              <a:gd name="T5" fmla="*/ 1587 h 1"/>
              <a:gd name="T6" fmla="*/ 1181 w 1022"/>
              <a:gd name="T7" fmla="*/ 1587 h 1"/>
              <a:gd name="T8" fmla="*/ 31719 w 1022"/>
              <a:gd name="T9" fmla="*/ 1587 h 1"/>
              <a:gd name="T10" fmla="*/ 31719 w 1022"/>
              <a:gd name="T11" fmla="*/ 1587 h 1"/>
              <a:gd name="T12" fmla="*/ 31 w 1022"/>
              <a:gd name="T13" fmla="*/ 1587 h 1"/>
              <a:gd name="T14" fmla="*/ 31 w 1022"/>
              <a:gd name="T15" fmla="*/ 1587 h 1"/>
              <a:gd name="T16" fmla="*/ 31 w 1022"/>
              <a:gd name="T17" fmla="*/ 1587 h 1"/>
              <a:gd name="T18" fmla="*/ 31 w 1022"/>
              <a:gd name="T19" fmla="*/ 1587 h 1"/>
              <a:gd name="T20" fmla="*/ 31 w 1022"/>
              <a:gd name="T21" fmla="*/ 1587 h 1"/>
              <a:gd name="T22" fmla="*/ 31 w 1022"/>
              <a:gd name="T23" fmla="*/ 1587 h 1"/>
              <a:gd name="T24" fmla="*/ 31 w 1022"/>
              <a:gd name="T25" fmla="*/ 1587 h 1"/>
              <a:gd name="T26" fmla="*/ 31 w 1022"/>
              <a:gd name="T27" fmla="*/ 1587 h 1"/>
              <a:gd name="T28" fmla="*/ 31 w 1022"/>
              <a:gd name="T29" fmla="*/ 1587 h 1"/>
              <a:gd name="T30" fmla="*/ 31 w 1022"/>
              <a:gd name="T31" fmla="*/ 1587 h 1"/>
              <a:gd name="T32" fmla="*/ 31 w 1022"/>
              <a:gd name="T33" fmla="*/ 1587 h 1"/>
              <a:gd name="T34" fmla="*/ 31 w 1022"/>
              <a:gd name="T35" fmla="*/ 1587 h 1"/>
              <a:gd name="T36" fmla="*/ 31 w 1022"/>
              <a:gd name="T37" fmla="*/ 1587 h 1"/>
              <a:gd name="T38" fmla="*/ 31 w 1022"/>
              <a:gd name="T39" fmla="*/ 1587 h 1"/>
              <a:gd name="T40" fmla="*/ 31 w 1022"/>
              <a:gd name="T41" fmla="*/ 1587 h 1"/>
              <a:gd name="T42" fmla="*/ 31 w 1022"/>
              <a:gd name="T43" fmla="*/ 1587 h 1"/>
              <a:gd name="T44" fmla="*/ 31 w 1022"/>
              <a:gd name="T45" fmla="*/ 1587 h 1"/>
              <a:gd name="T46" fmla="*/ 31 w 1022"/>
              <a:gd name="T47" fmla="*/ 1587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moveTo>
                  <a:pt x="1" y="1"/>
                </a:moveTo>
                <a:lnTo>
                  <a:pt x="1" y="1"/>
                </a:ln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5" name="Google Shape;1162;p15"/>
          <p:cNvSpPr>
            <a:spLocks/>
          </p:cNvSpPr>
          <p:nvPr/>
        </p:nvSpPr>
        <p:spPr bwMode="auto">
          <a:xfrm>
            <a:off x="806451" y="3721100"/>
            <a:ext cx="0" cy="1588"/>
          </a:xfrm>
          <a:custGeom>
            <a:avLst/>
            <a:gdLst>
              <a:gd name="T0" fmla="*/ 1 w 1"/>
              <a:gd name="T1" fmla="*/ 1547 h 39"/>
              <a:gd name="T2" fmla="*/ 1 w 1"/>
              <a:gd name="T3" fmla="*/ 1547 h 39"/>
              <a:gd name="T4" fmla="*/ 1 w 1"/>
              <a:gd name="T5" fmla="*/ 1547 h 39"/>
              <a:gd name="T6" fmla="*/ 1 w 1"/>
              <a:gd name="T7" fmla="*/ 0 h 39"/>
              <a:gd name="T8" fmla="*/ 1 w 1"/>
              <a:gd name="T9" fmla="*/ 0 h 39"/>
              <a:gd name="T10" fmla="*/ 1 w 1"/>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9" extrusionOk="0">
                <a:moveTo>
                  <a:pt x="1" y="38"/>
                </a:moveTo>
                <a:lnTo>
                  <a:pt x="1" y="38"/>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6" name="Google Shape;1163;p15"/>
          <p:cNvSpPr>
            <a:spLocks/>
          </p:cNvSpPr>
          <p:nvPr/>
        </p:nvSpPr>
        <p:spPr bwMode="auto">
          <a:xfrm>
            <a:off x="376767" y="3681414"/>
            <a:ext cx="429684" cy="96837"/>
          </a:xfrm>
          <a:custGeom>
            <a:avLst/>
            <a:gdLst>
              <a:gd name="T0" fmla="*/ 313989 w 10322"/>
              <a:gd name="T1" fmla="*/ 44 h 2194"/>
              <a:gd name="T2" fmla="*/ 315176 w 10322"/>
              <a:gd name="T3" fmla="*/ 15051 h 2194"/>
              <a:gd name="T4" fmla="*/ 290386 w 10322"/>
              <a:gd name="T5" fmla="*/ 70134 h 2194"/>
              <a:gd name="T6" fmla="*/ 16547 w 10322"/>
              <a:gd name="T7" fmla="*/ 70134 h 2194"/>
              <a:gd name="T8" fmla="*/ 0 w 10322"/>
              <a:gd name="T9" fmla="*/ 55083 h 2194"/>
              <a:gd name="T10" fmla="*/ 0 w 10322"/>
              <a:gd name="T11" fmla="*/ 55083 h 2194"/>
              <a:gd name="T12" fmla="*/ 22448 w 10322"/>
              <a:gd name="T13" fmla="*/ 96837 h 2194"/>
              <a:gd name="T14" fmla="*/ 297474 w 10322"/>
              <a:gd name="T15" fmla="*/ 96837 h 2194"/>
              <a:gd name="T16" fmla="*/ 322263 w 10322"/>
              <a:gd name="T17" fmla="*/ 41754 h 2194"/>
              <a:gd name="T18" fmla="*/ 322263 w 10322"/>
              <a:gd name="T19" fmla="*/ 40077 h 2194"/>
              <a:gd name="T20" fmla="*/ 313989 w 10322"/>
              <a:gd name="T21" fmla="*/ 44 h 2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7" name="Google Shape;1164;p15"/>
          <p:cNvSpPr>
            <a:spLocks/>
          </p:cNvSpPr>
          <p:nvPr/>
        </p:nvSpPr>
        <p:spPr bwMode="auto">
          <a:xfrm>
            <a:off x="728134" y="4111626"/>
            <a:ext cx="105833" cy="176213"/>
          </a:xfrm>
          <a:custGeom>
            <a:avLst/>
            <a:gdLst>
              <a:gd name="T0" fmla="*/ 40283 w 2534"/>
              <a:gd name="T1" fmla="*/ 44 h 4047"/>
              <a:gd name="T2" fmla="*/ 0 w 2534"/>
              <a:gd name="T3" fmla="*/ 87257 h 4047"/>
              <a:gd name="T4" fmla="*/ 40283 w 2534"/>
              <a:gd name="T5" fmla="*/ 176169 h 4047"/>
              <a:gd name="T6" fmla="*/ 79344 w 2534"/>
              <a:gd name="T7" fmla="*/ 87257 h 4047"/>
              <a:gd name="T8" fmla="*/ 40283 w 2534"/>
              <a:gd name="T9" fmla="*/ 44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8" name="Google Shape;1165;p15"/>
          <p:cNvSpPr>
            <a:spLocks/>
          </p:cNvSpPr>
          <p:nvPr/>
        </p:nvSpPr>
        <p:spPr bwMode="auto">
          <a:xfrm>
            <a:off x="374651" y="4143375"/>
            <a:ext cx="431800" cy="109538"/>
          </a:xfrm>
          <a:custGeom>
            <a:avLst/>
            <a:gdLst>
              <a:gd name="T0" fmla="*/ 24820 w 10360"/>
              <a:gd name="T1" fmla="*/ 44 h 2497"/>
              <a:gd name="T2" fmla="*/ 0 w 10360"/>
              <a:gd name="T3" fmla="*/ 54747 h 2497"/>
              <a:gd name="T4" fmla="*/ 24820 w 10360"/>
              <a:gd name="T5" fmla="*/ 109494 h 2497"/>
              <a:gd name="T6" fmla="*/ 299030 w 10360"/>
              <a:gd name="T7" fmla="*/ 109494 h 2497"/>
              <a:gd name="T8" fmla="*/ 323850 w 10360"/>
              <a:gd name="T9" fmla="*/ 54747 h 2497"/>
              <a:gd name="T10" fmla="*/ 299030 w 10360"/>
              <a:gd name="T11" fmla="*/ 44 h 2497"/>
              <a:gd name="T12" fmla="*/ 24820 w 10360"/>
              <a:gd name="T13" fmla="*/ 44 h 2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79" name="Google Shape;1166;p15"/>
          <p:cNvSpPr>
            <a:spLocks/>
          </p:cNvSpPr>
          <p:nvPr/>
        </p:nvSpPr>
        <p:spPr bwMode="auto">
          <a:xfrm>
            <a:off x="406400" y="4252913"/>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31 w 1022"/>
              <a:gd name="T37" fmla="*/ 0 h 1"/>
              <a:gd name="T38" fmla="*/ 31 w 1022"/>
              <a:gd name="T39" fmla="*/ 0 h 1"/>
              <a:gd name="T40" fmla="*/ 31 w 1022"/>
              <a:gd name="T41" fmla="*/ 0 h 1"/>
              <a:gd name="T42" fmla="*/ 31 w 1022"/>
              <a:gd name="T43" fmla="*/ 0 h 1"/>
              <a:gd name="T44" fmla="*/ 31 w 1022"/>
              <a:gd name="T45" fmla="*/ 0 h 1"/>
              <a:gd name="T46" fmla="*/ 31 w 1022"/>
              <a:gd name="T47" fmla="*/ 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0"/>
                </a:moveTo>
                <a:lnTo>
                  <a:pt x="38" y="0"/>
                </a:lnTo>
                <a:lnTo>
                  <a:pt x="1021" y="0"/>
                </a:lnTo>
                <a:close/>
                <a:moveTo>
                  <a:pt x="1" y="0"/>
                </a:moveTo>
                <a:lnTo>
                  <a:pt x="1" y="0"/>
                </a:lnTo>
                <a:close/>
                <a:moveTo>
                  <a:pt x="1" y="0"/>
                </a:moveTo>
                <a:lnTo>
                  <a:pt x="1" y="0"/>
                </a:lnTo>
                <a:close/>
                <a:moveTo>
                  <a:pt x="1" y="0"/>
                </a:moveTo>
                <a:lnTo>
                  <a:pt x="1" y="0"/>
                </a:lnTo>
                <a:close/>
                <a:moveTo>
                  <a:pt x="1" y="0"/>
                </a:moveTo>
                <a:cubicBezTo>
                  <a:pt x="1" y="0"/>
                  <a:pt x="1" y="0"/>
                  <a:pt x="1" y="0"/>
                </a:cubicBezTo>
                <a:cubicBezTo>
                  <a:pt x="1" y="0"/>
                  <a:pt x="1" y="0"/>
                  <a:pt x="1" y="0"/>
                </a:cubicBez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0" name="Google Shape;1167;p15"/>
          <p:cNvSpPr>
            <a:spLocks/>
          </p:cNvSpPr>
          <p:nvPr/>
        </p:nvSpPr>
        <p:spPr bwMode="auto">
          <a:xfrm>
            <a:off x="806451" y="4198938"/>
            <a:ext cx="0" cy="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1" name="Google Shape;1168;p15"/>
          <p:cNvSpPr>
            <a:spLocks/>
          </p:cNvSpPr>
          <p:nvPr/>
        </p:nvSpPr>
        <p:spPr bwMode="auto">
          <a:xfrm>
            <a:off x="376767" y="4159251"/>
            <a:ext cx="429684" cy="93663"/>
          </a:xfrm>
          <a:custGeom>
            <a:avLst/>
            <a:gdLst>
              <a:gd name="T0" fmla="*/ 313989 w 10322"/>
              <a:gd name="T1" fmla="*/ 0 h 2156"/>
              <a:gd name="T2" fmla="*/ 315176 w 10322"/>
              <a:gd name="T3" fmla="*/ 13120 h 2156"/>
              <a:gd name="T4" fmla="*/ 290386 w 10322"/>
              <a:gd name="T5" fmla="*/ 67337 h 2156"/>
              <a:gd name="T6" fmla="*/ 16547 w 10322"/>
              <a:gd name="T7" fmla="*/ 67337 h 2156"/>
              <a:gd name="T8" fmla="*/ 0 w 10322"/>
              <a:gd name="T9" fmla="*/ 54217 h 2156"/>
              <a:gd name="T10" fmla="*/ 0 w 10322"/>
              <a:gd name="T11" fmla="*/ 54217 h 2156"/>
              <a:gd name="T12" fmla="*/ 22448 w 10322"/>
              <a:gd name="T13" fmla="*/ 93620 h 2156"/>
              <a:gd name="T14" fmla="*/ 297474 w 10322"/>
              <a:gd name="T15" fmla="*/ 93620 h 2156"/>
              <a:gd name="T16" fmla="*/ 322263 w 10322"/>
              <a:gd name="T17" fmla="*/ 39403 h 2156"/>
              <a:gd name="T18" fmla="*/ 313989 w 10322"/>
              <a:gd name="T19" fmla="*/ 0 h 2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2" name="Google Shape;1169;p15"/>
          <p:cNvSpPr>
            <a:spLocks/>
          </p:cNvSpPr>
          <p:nvPr/>
        </p:nvSpPr>
        <p:spPr bwMode="auto">
          <a:xfrm>
            <a:off x="728134" y="4586288"/>
            <a:ext cx="105833" cy="176212"/>
          </a:xfrm>
          <a:custGeom>
            <a:avLst/>
            <a:gdLst>
              <a:gd name="T0" fmla="*/ 40283 w 2534"/>
              <a:gd name="T1" fmla="*/ 0 h 4046"/>
              <a:gd name="T2" fmla="*/ 0 w 2534"/>
              <a:gd name="T3" fmla="*/ 88933 h 4046"/>
              <a:gd name="T4" fmla="*/ 40283 w 2534"/>
              <a:gd name="T5" fmla="*/ 176168 h 4046"/>
              <a:gd name="T6" fmla="*/ 79344 w 2534"/>
              <a:gd name="T7" fmla="*/ 88933 h 4046"/>
              <a:gd name="T8" fmla="*/ 40283 w 2534"/>
              <a:gd name="T9" fmla="*/ 0 h 40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3" name="Google Shape;1170;p15"/>
          <p:cNvSpPr>
            <a:spLocks/>
          </p:cNvSpPr>
          <p:nvPr/>
        </p:nvSpPr>
        <p:spPr bwMode="auto">
          <a:xfrm>
            <a:off x="374651" y="4621213"/>
            <a:ext cx="431800" cy="107950"/>
          </a:xfrm>
          <a:custGeom>
            <a:avLst/>
            <a:gdLst>
              <a:gd name="T0" fmla="*/ 24820 w 10360"/>
              <a:gd name="T1" fmla="*/ 43 h 2497"/>
              <a:gd name="T2" fmla="*/ 0 w 10360"/>
              <a:gd name="T3" fmla="*/ 53997 h 2497"/>
              <a:gd name="T4" fmla="*/ 24820 w 10360"/>
              <a:gd name="T5" fmla="*/ 107907 h 2497"/>
              <a:gd name="T6" fmla="*/ 299030 w 10360"/>
              <a:gd name="T7" fmla="*/ 107907 h 2497"/>
              <a:gd name="T8" fmla="*/ 323850 w 10360"/>
              <a:gd name="T9" fmla="*/ 53997 h 2497"/>
              <a:gd name="T10" fmla="*/ 299030 w 10360"/>
              <a:gd name="T11" fmla="*/ 43 h 2497"/>
              <a:gd name="T12" fmla="*/ 24820 w 10360"/>
              <a:gd name="T13" fmla="*/ 43 h 2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4" name="Google Shape;1171;p15"/>
          <p:cNvSpPr>
            <a:spLocks/>
          </p:cNvSpPr>
          <p:nvPr/>
        </p:nvSpPr>
        <p:spPr bwMode="auto">
          <a:xfrm>
            <a:off x="406400" y="4729163"/>
            <a:ext cx="42333" cy="0"/>
          </a:xfrm>
          <a:custGeom>
            <a:avLst/>
            <a:gdLst>
              <a:gd name="T0" fmla="*/ 31719 w 1022"/>
              <a:gd name="T1" fmla="*/ 0 h 1"/>
              <a:gd name="T2" fmla="*/ 1181 w 1022"/>
              <a:gd name="T3" fmla="*/ 0 h 1"/>
              <a:gd name="T4" fmla="*/ 1181 w 1022"/>
              <a:gd name="T5" fmla="*/ 0 h 1"/>
              <a:gd name="T6" fmla="*/ 1181 w 1022"/>
              <a:gd name="T7" fmla="*/ 0 h 1"/>
              <a:gd name="T8" fmla="*/ 31719 w 1022"/>
              <a:gd name="T9" fmla="*/ 0 h 1"/>
              <a:gd name="T10" fmla="*/ 31719 w 1022"/>
              <a:gd name="T11" fmla="*/ 0 h 1"/>
              <a:gd name="T12" fmla="*/ 31 w 1022"/>
              <a:gd name="T13" fmla="*/ 0 h 1"/>
              <a:gd name="T14" fmla="*/ 31 w 1022"/>
              <a:gd name="T15" fmla="*/ 0 h 1"/>
              <a:gd name="T16" fmla="*/ 31 w 1022"/>
              <a:gd name="T17" fmla="*/ 0 h 1"/>
              <a:gd name="T18" fmla="*/ 31 w 1022"/>
              <a:gd name="T19" fmla="*/ 0 h 1"/>
              <a:gd name="T20" fmla="*/ 31 w 1022"/>
              <a:gd name="T21" fmla="*/ 0 h 1"/>
              <a:gd name="T22" fmla="*/ 31 w 1022"/>
              <a:gd name="T23" fmla="*/ 0 h 1"/>
              <a:gd name="T24" fmla="*/ 31 w 1022"/>
              <a:gd name="T25" fmla="*/ 0 h 1"/>
              <a:gd name="T26" fmla="*/ 31 w 1022"/>
              <a:gd name="T27" fmla="*/ 0 h 1"/>
              <a:gd name="T28" fmla="*/ 31 w 1022"/>
              <a:gd name="T29" fmla="*/ 0 h 1"/>
              <a:gd name="T30" fmla="*/ 31 w 1022"/>
              <a:gd name="T31" fmla="*/ 0 h 1"/>
              <a:gd name="T32" fmla="*/ 31 w 1022"/>
              <a:gd name="T33" fmla="*/ 0 h 1"/>
              <a:gd name="T34" fmla="*/ 31 w 1022"/>
              <a:gd name="T35" fmla="*/ 0 h 1"/>
              <a:gd name="T36" fmla="*/ 31 w 1022"/>
              <a:gd name="T37" fmla="*/ 0 h 1"/>
              <a:gd name="T38" fmla="*/ 31 w 1022"/>
              <a:gd name="T39" fmla="*/ 0 h 1"/>
              <a:gd name="T40" fmla="*/ 31 w 1022"/>
              <a:gd name="T41" fmla="*/ 0 h 1"/>
              <a:gd name="T42" fmla="*/ 31 w 1022"/>
              <a:gd name="T43" fmla="*/ 0 h 1"/>
              <a:gd name="T44" fmla="*/ 31 w 1022"/>
              <a:gd name="T45" fmla="*/ 0 h 1"/>
              <a:gd name="T46" fmla="*/ 31 w 1022"/>
              <a:gd name="T47" fmla="*/ 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0"/>
                </a:moveTo>
                <a:lnTo>
                  <a:pt x="38" y="0"/>
                </a:lnTo>
                <a:lnTo>
                  <a:pt x="102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moveTo>
                  <a:pt x="1" y="0"/>
                </a:moveTo>
                <a:lnTo>
                  <a:pt x="1" y="0"/>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5" name="Google Shape;1172;p15"/>
          <p:cNvSpPr>
            <a:spLocks/>
          </p:cNvSpPr>
          <p:nvPr/>
        </p:nvSpPr>
        <p:spPr bwMode="auto">
          <a:xfrm>
            <a:off x="806451" y="4673600"/>
            <a:ext cx="0" cy="0"/>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1"/>
                </a:moveTo>
                <a:lnTo>
                  <a:pt x="1" y="1"/>
                </a:lnTo>
                <a:close/>
                <a:moveTo>
                  <a:pt x="1" y="1"/>
                </a:moveTo>
                <a:lnTo>
                  <a:pt x="1" y="1"/>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6" name="Google Shape;1173;p15"/>
          <p:cNvSpPr>
            <a:spLocks/>
          </p:cNvSpPr>
          <p:nvPr/>
        </p:nvSpPr>
        <p:spPr bwMode="auto">
          <a:xfrm>
            <a:off x="376767" y="4633913"/>
            <a:ext cx="429684" cy="95250"/>
          </a:xfrm>
          <a:custGeom>
            <a:avLst/>
            <a:gdLst>
              <a:gd name="T0" fmla="*/ 313989 w 10322"/>
              <a:gd name="T1" fmla="*/ 0 h 2194"/>
              <a:gd name="T2" fmla="*/ 313989 w 10322"/>
              <a:gd name="T3" fmla="*/ 0 h 2194"/>
              <a:gd name="T4" fmla="*/ 315176 w 10322"/>
              <a:gd name="T5" fmla="*/ 14804 h 2194"/>
              <a:gd name="T6" fmla="*/ 290386 w 10322"/>
              <a:gd name="T7" fmla="*/ 68941 h 2194"/>
              <a:gd name="T8" fmla="*/ 16547 w 10322"/>
              <a:gd name="T9" fmla="*/ 68941 h 2194"/>
              <a:gd name="T10" fmla="*/ 0 w 10322"/>
              <a:gd name="T11" fmla="*/ 54180 h 2194"/>
              <a:gd name="T12" fmla="*/ 0 w 10322"/>
              <a:gd name="T13" fmla="*/ 54180 h 2194"/>
              <a:gd name="T14" fmla="*/ 22448 w 10322"/>
              <a:gd name="T15" fmla="*/ 95207 h 2194"/>
              <a:gd name="T16" fmla="*/ 297474 w 10322"/>
              <a:gd name="T17" fmla="*/ 95207 h 2194"/>
              <a:gd name="T18" fmla="*/ 322263 w 10322"/>
              <a:gd name="T19" fmla="*/ 41070 h 2194"/>
              <a:gd name="T20" fmla="*/ 322263 w 10322"/>
              <a:gd name="T21" fmla="*/ 39420 h 2194"/>
              <a:gd name="T22" fmla="*/ 313989 w 10322"/>
              <a:gd name="T23" fmla="*/ 0 h 2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7" name="Google Shape;1174;p15"/>
          <p:cNvSpPr>
            <a:spLocks/>
          </p:cNvSpPr>
          <p:nvPr/>
        </p:nvSpPr>
        <p:spPr bwMode="auto">
          <a:xfrm>
            <a:off x="728134" y="5060950"/>
            <a:ext cx="105833" cy="177800"/>
          </a:xfrm>
          <a:custGeom>
            <a:avLst/>
            <a:gdLst>
              <a:gd name="T0" fmla="*/ 40283 w 2534"/>
              <a:gd name="T1" fmla="*/ 0 h 4084"/>
              <a:gd name="T2" fmla="*/ 0 w 2534"/>
              <a:gd name="T3" fmla="*/ 88900 h 4084"/>
              <a:gd name="T4" fmla="*/ 40283 w 2534"/>
              <a:gd name="T5" fmla="*/ 177800 h 4084"/>
              <a:gd name="T6" fmla="*/ 79344 w 2534"/>
              <a:gd name="T7" fmla="*/ 88900 h 4084"/>
              <a:gd name="T8" fmla="*/ 40283 w 2534"/>
              <a:gd name="T9" fmla="*/ 0 h 40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8" name="Google Shape;1175;p15"/>
          <p:cNvSpPr>
            <a:spLocks/>
          </p:cNvSpPr>
          <p:nvPr/>
        </p:nvSpPr>
        <p:spPr bwMode="auto">
          <a:xfrm>
            <a:off x="374651" y="5095875"/>
            <a:ext cx="431800" cy="107950"/>
          </a:xfrm>
          <a:custGeom>
            <a:avLst/>
            <a:gdLst>
              <a:gd name="T0" fmla="*/ 24820 w 10360"/>
              <a:gd name="T1" fmla="*/ 0 h 2496"/>
              <a:gd name="T2" fmla="*/ 0 w 10360"/>
              <a:gd name="T3" fmla="*/ 53975 h 2496"/>
              <a:gd name="T4" fmla="*/ 24820 w 10360"/>
              <a:gd name="T5" fmla="*/ 107950 h 2496"/>
              <a:gd name="T6" fmla="*/ 299030 w 10360"/>
              <a:gd name="T7" fmla="*/ 107950 h 2496"/>
              <a:gd name="T8" fmla="*/ 323850 w 10360"/>
              <a:gd name="T9" fmla="*/ 53975 h 2496"/>
              <a:gd name="T10" fmla="*/ 299030 w 10360"/>
              <a:gd name="T11" fmla="*/ 0 h 2496"/>
              <a:gd name="T12" fmla="*/ 24820 w 10360"/>
              <a:gd name="T13" fmla="*/ 0 h 2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lnTo>
                  <a:pt x="794"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9" name="Google Shape;1176;p15"/>
          <p:cNvSpPr>
            <a:spLocks/>
          </p:cNvSpPr>
          <p:nvPr/>
        </p:nvSpPr>
        <p:spPr bwMode="auto">
          <a:xfrm>
            <a:off x="406400" y="5203825"/>
            <a:ext cx="42333" cy="0"/>
          </a:xfrm>
          <a:custGeom>
            <a:avLst/>
            <a:gdLst>
              <a:gd name="T0" fmla="*/ 31719 w 1022"/>
              <a:gd name="T1" fmla="*/ 1 h 1"/>
              <a:gd name="T2" fmla="*/ 1181 w 1022"/>
              <a:gd name="T3" fmla="*/ 1 h 1"/>
              <a:gd name="T4" fmla="*/ 1181 w 1022"/>
              <a:gd name="T5" fmla="*/ 1 h 1"/>
              <a:gd name="T6" fmla="*/ 1181 w 1022"/>
              <a:gd name="T7" fmla="*/ 1 h 1"/>
              <a:gd name="T8" fmla="*/ 31719 w 1022"/>
              <a:gd name="T9" fmla="*/ 1 h 1"/>
              <a:gd name="T10" fmla="*/ 31719 w 1022"/>
              <a:gd name="T11" fmla="*/ 1 h 1"/>
              <a:gd name="T12" fmla="*/ 31 w 1022"/>
              <a:gd name="T13" fmla="*/ 1 h 1"/>
              <a:gd name="T14" fmla="*/ 31 w 1022"/>
              <a:gd name="T15" fmla="*/ 1 h 1"/>
              <a:gd name="T16" fmla="*/ 31 w 1022"/>
              <a:gd name="T17" fmla="*/ 1 h 1"/>
              <a:gd name="T18" fmla="*/ 31 w 1022"/>
              <a:gd name="T19" fmla="*/ 1 h 1"/>
              <a:gd name="T20" fmla="*/ 31 w 1022"/>
              <a:gd name="T21" fmla="*/ 1 h 1"/>
              <a:gd name="T22" fmla="*/ 31 w 1022"/>
              <a:gd name="T23" fmla="*/ 1 h 1"/>
              <a:gd name="T24" fmla="*/ 31 w 1022"/>
              <a:gd name="T25" fmla="*/ 1 h 1"/>
              <a:gd name="T26" fmla="*/ 31 w 1022"/>
              <a:gd name="T27" fmla="*/ 1 h 1"/>
              <a:gd name="T28" fmla="*/ 31 w 1022"/>
              <a:gd name="T29" fmla="*/ 1 h 1"/>
              <a:gd name="T30" fmla="*/ 31 w 1022"/>
              <a:gd name="T31" fmla="*/ 1 h 1"/>
              <a:gd name="T32" fmla="*/ 31 w 1022"/>
              <a:gd name="T33" fmla="*/ 1 h 1"/>
              <a:gd name="T34" fmla="*/ 31 w 1022"/>
              <a:gd name="T35" fmla="*/ 1 h 1"/>
              <a:gd name="T36" fmla="*/ 31 w 1022"/>
              <a:gd name="T37" fmla="*/ 1 h 1"/>
              <a:gd name="T38" fmla="*/ 31 w 1022"/>
              <a:gd name="T39" fmla="*/ 1 h 1"/>
              <a:gd name="T40" fmla="*/ 31 w 1022"/>
              <a:gd name="T41" fmla="*/ 1 h 1"/>
              <a:gd name="T42" fmla="*/ 31 w 1022"/>
              <a:gd name="T43" fmla="*/ 1 h 1"/>
              <a:gd name="T44" fmla="*/ 31 w 1022"/>
              <a:gd name="T45" fmla="*/ 1 h 1"/>
              <a:gd name="T46" fmla="*/ 31 w 1022"/>
              <a:gd name="T47" fmla="*/ 1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2" h="1" extrusionOk="0">
                <a:moveTo>
                  <a:pt x="1021" y="1"/>
                </a:moveTo>
                <a:lnTo>
                  <a:pt x="38" y="1"/>
                </a:lnTo>
                <a:lnTo>
                  <a:pt x="1021" y="1"/>
                </a:lnTo>
                <a:close/>
                <a:moveTo>
                  <a:pt x="1" y="1"/>
                </a:moveTo>
                <a:cubicBezTo>
                  <a:pt x="1" y="1"/>
                  <a:pt x="1" y="1"/>
                  <a:pt x="1" y="1"/>
                </a:cubicBezTo>
                <a:cubicBezTo>
                  <a:pt x="1" y="1"/>
                  <a:pt x="1" y="1"/>
                  <a:pt x="1" y="1"/>
                </a:cubicBezTo>
                <a:close/>
                <a:moveTo>
                  <a:pt x="1" y="1"/>
                </a:moveTo>
                <a:lnTo>
                  <a:pt x="1" y="1"/>
                </a:lnTo>
                <a:close/>
                <a:moveTo>
                  <a:pt x="1" y="1"/>
                </a:moveTo>
                <a:lnTo>
                  <a:pt x="1" y="1"/>
                </a:lnTo>
                <a:close/>
                <a:moveTo>
                  <a:pt x="1" y="1"/>
                </a:moveTo>
                <a:lnTo>
                  <a:pt x="1" y="1"/>
                </a:lnTo>
                <a:close/>
                <a:moveTo>
                  <a:pt x="1" y="1"/>
                </a:moveTo>
                <a:lnTo>
                  <a:pt x="1" y="1"/>
                </a:ln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0" name="Google Shape;1177;p15"/>
          <p:cNvSpPr>
            <a:spLocks/>
          </p:cNvSpPr>
          <p:nvPr/>
        </p:nvSpPr>
        <p:spPr bwMode="auto">
          <a:xfrm>
            <a:off x="806451" y="5149850"/>
            <a:ext cx="0" cy="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1" name="Google Shape;1178;p15"/>
          <p:cNvSpPr>
            <a:spLocks/>
          </p:cNvSpPr>
          <p:nvPr/>
        </p:nvSpPr>
        <p:spPr bwMode="auto">
          <a:xfrm>
            <a:off x="376767" y="5110163"/>
            <a:ext cx="429684" cy="93662"/>
          </a:xfrm>
          <a:custGeom>
            <a:avLst/>
            <a:gdLst>
              <a:gd name="T0" fmla="*/ 313989 w 10322"/>
              <a:gd name="T1" fmla="*/ 43 h 2156"/>
              <a:gd name="T2" fmla="*/ 313989 w 10322"/>
              <a:gd name="T3" fmla="*/ 43 h 2156"/>
              <a:gd name="T4" fmla="*/ 315176 w 10322"/>
              <a:gd name="T5" fmla="*/ 13163 h 2156"/>
              <a:gd name="T6" fmla="*/ 290386 w 10322"/>
              <a:gd name="T7" fmla="*/ 67379 h 2156"/>
              <a:gd name="T8" fmla="*/ 16547 w 10322"/>
              <a:gd name="T9" fmla="*/ 67379 h 2156"/>
              <a:gd name="T10" fmla="*/ 0 w 10322"/>
              <a:gd name="T11" fmla="*/ 52565 h 2156"/>
              <a:gd name="T12" fmla="*/ 0 w 10322"/>
              <a:gd name="T13" fmla="*/ 52565 h 2156"/>
              <a:gd name="T14" fmla="*/ 22448 w 10322"/>
              <a:gd name="T15" fmla="*/ 93662 h 2156"/>
              <a:gd name="T16" fmla="*/ 297474 w 10322"/>
              <a:gd name="T17" fmla="*/ 93662 h 2156"/>
              <a:gd name="T18" fmla="*/ 322263 w 10322"/>
              <a:gd name="T19" fmla="*/ 39446 h 2156"/>
              <a:gd name="T20" fmla="*/ 313989 w 10322"/>
              <a:gd name="T21" fmla="*/ 43 h 2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 name="Google Shape;1179;p15"/>
          <p:cNvSpPr>
            <a:spLocks/>
          </p:cNvSpPr>
          <p:nvPr/>
        </p:nvSpPr>
        <p:spPr bwMode="auto">
          <a:xfrm>
            <a:off x="728134" y="5537201"/>
            <a:ext cx="105833" cy="176213"/>
          </a:xfrm>
          <a:custGeom>
            <a:avLst/>
            <a:gdLst>
              <a:gd name="T0" fmla="*/ 40283 w 2534"/>
              <a:gd name="T1" fmla="*/ 44 h 4047"/>
              <a:gd name="T2" fmla="*/ 0 w 2534"/>
              <a:gd name="T3" fmla="*/ 88912 h 4047"/>
              <a:gd name="T4" fmla="*/ 40283 w 2534"/>
              <a:gd name="T5" fmla="*/ 176169 h 4047"/>
              <a:gd name="T6" fmla="*/ 79344 w 2534"/>
              <a:gd name="T7" fmla="*/ 88912 h 4047"/>
              <a:gd name="T8" fmla="*/ 40283 w 2534"/>
              <a:gd name="T9" fmla="*/ 44 h 4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3" name="Google Shape;1180;p15"/>
          <p:cNvSpPr>
            <a:spLocks/>
          </p:cNvSpPr>
          <p:nvPr/>
        </p:nvSpPr>
        <p:spPr bwMode="auto">
          <a:xfrm>
            <a:off x="374651" y="5570539"/>
            <a:ext cx="431800" cy="111125"/>
          </a:xfrm>
          <a:custGeom>
            <a:avLst/>
            <a:gdLst>
              <a:gd name="T0" fmla="*/ 24820 w 10360"/>
              <a:gd name="T1" fmla="*/ 44 h 2534"/>
              <a:gd name="T2" fmla="*/ 0 w 10360"/>
              <a:gd name="T3" fmla="*/ 56396 h 2534"/>
              <a:gd name="T4" fmla="*/ 24820 w 10360"/>
              <a:gd name="T5" fmla="*/ 111125 h 2534"/>
              <a:gd name="T6" fmla="*/ 299030 w 10360"/>
              <a:gd name="T7" fmla="*/ 111125 h 2534"/>
              <a:gd name="T8" fmla="*/ 323850 w 10360"/>
              <a:gd name="T9" fmla="*/ 56396 h 2534"/>
              <a:gd name="T10" fmla="*/ 299030 w 10360"/>
              <a:gd name="T11" fmla="*/ 44 h 2534"/>
              <a:gd name="T12" fmla="*/ 24820 w 10360"/>
              <a:gd name="T13" fmla="*/ 44 h 2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lnTo>
                  <a:pt x="794"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4" name="Google Shape;1181;p15"/>
          <p:cNvSpPr>
            <a:spLocks/>
          </p:cNvSpPr>
          <p:nvPr/>
        </p:nvSpPr>
        <p:spPr bwMode="auto">
          <a:xfrm>
            <a:off x="406400" y="5681663"/>
            <a:ext cx="42333" cy="0"/>
          </a:xfrm>
          <a:custGeom>
            <a:avLst/>
            <a:gdLst>
              <a:gd name="T0" fmla="*/ 31719 w 1022"/>
              <a:gd name="T1" fmla="*/ 1 h 1"/>
              <a:gd name="T2" fmla="*/ 1181 w 1022"/>
              <a:gd name="T3" fmla="*/ 1 h 1"/>
              <a:gd name="T4" fmla="*/ 1181 w 1022"/>
              <a:gd name="T5" fmla="*/ 1 h 1"/>
              <a:gd name="T6" fmla="*/ 1181 w 1022"/>
              <a:gd name="T7" fmla="*/ 1 h 1"/>
              <a:gd name="T8" fmla="*/ 31719 w 1022"/>
              <a:gd name="T9" fmla="*/ 1 h 1"/>
              <a:gd name="T10" fmla="*/ 31719 w 1022"/>
              <a:gd name="T11" fmla="*/ 1 h 1"/>
              <a:gd name="T12" fmla="*/ 31 w 1022"/>
              <a:gd name="T13" fmla="*/ 1 h 1"/>
              <a:gd name="T14" fmla="*/ 31 w 1022"/>
              <a:gd name="T15" fmla="*/ 1 h 1"/>
              <a:gd name="T16" fmla="*/ 31 w 1022"/>
              <a:gd name="T17" fmla="*/ 1 h 1"/>
              <a:gd name="T18" fmla="*/ 31 w 1022"/>
              <a:gd name="T19" fmla="*/ 1 h 1"/>
              <a:gd name="T20" fmla="*/ 31 w 1022"/>
              <a:gd name="T21" fmla="*/ 1 h 1"/>
              <a:gd name="T22" fmla="*/ 31 w 1022"/>
              <a:gd name="T23" fmla="*/ 1 h 1"/>
              <a:gd name="T24" fmla="*/ 31 w 1022"/>
              <a:gd name="T25" fmla="*/ 1 h 1"/>
              <a:gd name="T26" fmla="*/ 31 w 1022"/>
              <a:gd name="T27" fmla="*/ 1 h 1"/>
              <a:gd name="T28" fmla="*/ 31 w 1022"/>
              <a:gd name="T29" fmla="*/ 1 h 1"/>
              <a:gd name="T30" fmla="*/ 31 w 1022"/>
              <a:gd name="T31" fmla="*/ 1 h 1"/>
              <a:gd name="T32" fmla="*/ 31 w 1022"/>
              <a:gd name="T33" fmla="*/ 1 h 1"/>
              <a:gd name="T34" fmla="*/ 31 w 1022"/>
              <a:gd name="T35" fmla="*/ 1 h 1"/>
              <a:gd name="T36" fmla="*/ 31 w 1022"/>
              <a:gd name="T37" fmla="*/ 1 h 1"/>
              <a:gd name="T38" fmla="*/ 31 w 1022"/>
              <a:gd name="T39" fmla="*/ 1 h 1"/>
              <a:gd name="T40" fmla="*/ 31 w 1022"/>
              <a:gd name="T41" fmla="*/ 1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2" h="1" extrusionOk="0">
                <a:moveTo>
                  <a:pt x="1021" y="1"/>
                </a:moveTo>
                <a:lnTo>
                  <a:pt x="38" y="1"/>
                </a:lnTo>
                <a:lnTo>
                  <a:pt x="1021" y="1"/>
                </a:lnTo>
                <a:close/>
                <a:moveTo>
                  <a:pt x="1" y="1"/>
                </a:moveTo>
                <a:lnTo>
                  <a:pt x="1" y="1"/>
                </a:lnTo>
                <a:close/>
                <a:moveTo>
                  <a:pt x="1" y="1"/>
                </a:moveTo>
                <a:lnTo>
                  <a:pt x="1" y="1"/>
                </a:lnTo>
                <a:close/>
                <a:moveTo>
                  <a:pt x="1" y="1"/>
                </a:moveTo>
                <a:lnTo>
                  <a:pt x="1" y="1"/>
                </a:lnTo>
                <a:close/>
                <a:moveTo>
                  <a:pt x="1" y="1"/>
                </a:moveTo>
                <a:cubicBezTo>
                  <a:pt x="1" y="1"/>
                  <a:pt x="1" y="1"/>
                  <a:pt x="1" y="1"/>
                </a:cubicBezTo>
                <a:cubicBezTo>
                  <a:pt x="1" y="1"/>
                  <a:pt x="1" y="1"/>
                  <a:pt x="1" y="1"/>
                </a:cubicBezTo>
                <a:close/>
                <a:moveTo>
                  <a:pt x="1" y="1"/>
                </a:moveTo>
                <a:lnTo>
                  <a:pt x="1" y="1"/>
                </a:lnTo>
                <a:close/>
              </a:path>
            </a:pathLst>
          </a:custGeom>
          <a:solidFill>
            <a:srgbClr val="6C2D0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5" name="Google Shape;1182;p15"/>
          <p:cNvSpPr>
            <a:spLocks/>
          </p:cNvSpPr>
          <p:nvPr/>
        </p:nvSpPr>
        <p:spPr bwMode="auto">
          <a:xfrm>
            <a:off x="806451" y="5624513"/>
            <a:ext cx="0" cy="0"/>
          </a:xfrm>
          <a:custGeom>
            <a:avLst/>
            <a:gdLst>
              <a:gd name="T0" fmla="*/ 1 w 1"/>
              <a:gd name="T1" fmla="*/ 0 h 1"/>
              <a:gd name="T2" fmla="*/ 1 w 1"/>
              <a:gd name="T3" fmla="*/ 0 h 1"/>
              <a:gd name="T4" fmla="*/ 1 w 1"/>
              <a:gd name="T5" fmla="*/ 0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extrusionOk="0">
                <a:moveTo>
                  <a:pt x="1" y="0"/>
                </a:moveTo>
                <a:lnTo>
                  <a:pt x="1" y="0"/>
                </a:lnTo>
                <a:close/>
                <a:moveTo>
                  <a:pt x="1" y="0"/>
                </a:moveTo>
                <a:lnTo>
                  <a:pt x="1" y="0"/>
                </a:lnTo>
                <a:close/>
              </a:path>
            </a:pathLst>
          </a:custGeom>
          <a:solidFill>
            <a:srgbClr val="BEAD9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6" name="Google Shape;1183;p15"/>
          <p:cNvSpPr>
            <a:spLocks/>
          </p:cNvSpPr>
          <p:nvPr/>
        </p:nvSpPr>
        <p:spPr bwMode="auto">
          <a:xfrm>
            <a:off x="376767" y="5584825"/>
            <a:ext cx="429684" cy="96838"/>
          </a:xfrm>
          <a:custGeom>
            <a:avLst/>
            <a:gdLst>
              <a:gd name="T0" fmla="*/ 313989 w 10322"/>
              <a:gd name="T1" fmla="*/ 0 h 2193"/>
              <a:gd name="T2" fmla="*/ 313989 w 10322"/>
              <a:gd name="T3" fmla="*/ 0 h 2193"/>
              <a:gd name="T4" fmla="*/ 315176 w 10322"/>
              <a:gd name="T5" fmla="*/ 15014 h 2193"/>
              <a:gd name="T6" fmla="*/ 290386 w 10322"/>
              <a:gd name="T7" fmla="*/ 70123 h 2193"/>
              <a:gd name="T8" fmla="*/ 16547 w 10322"/>
              <a:gd name="T9" fmla="*/ 70123 h 2193"/>
              <a:gd name="T10" fmla="*/ 0 w 10322"/>
              <a:gd name="T11" fmla="*/ 55109 h 2193"/>
              <a:gd name="T12" fmla="*/ 0 w 10322"/>
              <a:gd name="T13" fmla="*/ 55109 h 2193"/>
              <a:gd name="T14" fmla="*/ 22448 w 10322"/>
              <a:gd name="T15" fmla="*/ 96838 h 2193"/>
              <a:gd name="T16" fmla="*/ 297474 w 10322"/>
              <a:gd name="T17" fmla="*/ 96838 h 2193"/>
              <a:gd name="T18" fmla="*/ 322263 w 10322"/>
              <a:gd name="T19" fmla="*/ 41729 h 2193"/>
              <a:gd name="T20" fmla="*/ 322263 w 10322"/>
              <a:gd name="T21" fmla="*/ 40051 h 2193"/>
              <a:gd name="T22" fmla="*/ 313989 w 10322"/>
              <a:gd name="T23" fmla="*/ 0 h 2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7" name="Google Shape;1184;p15"/>
          <p:cNvSpPr>
            <a:spLocks/>
          </p:cNvSpPr>
          <p:nvPr/>
        </p:nvSpPr>
        <p:spPr bwMode="auto">
          <a:xfrm>
            <a:off x="376767" y="1303338"/>
            <a:ext cx="429684" cy="95250"/>
          </a:xfrm>
          <a:custGeom>
            <a:avLst/>
            <a:gdLst>
              <a:gd name="T0" fmla="*/ 313989 w 10322"/>
              <a:gd name="T1" fmla="*/ 0 h 2194"/>
              <a:gd name="T2" fmla="*/ 315176 w 10322"/>
              <a:gd name="T3" fmla="*/ 14804 h 2194"/>
              <a:gd name="T4" fmla="*/ 290386 w 10322"/>
              <a:gd name="T5" fmla="*/ 68941 h 2194"/>
              <a:gd name="T6" fmla="*/ 16547 w 10322"/>
              <a:gd name="T7" fmla="*/ 68941 h 2194"/>
              <a:gd name="T8" fmla="*/ 0 w 10322"/>
              <a:gd name="T9" fmla="*/ 54180 h 2194"/>
              <a:gd name="T10" fmla="*/ 0 w 10322"/>
              <a:gd name="T11" fmla="*/ 54180 h 2194"/>
              <a:gd name="T12" fmla="*/ 22448 w 10322"/>
              <a:gd name="T13" fmla="*/ 95207 h 2194"/>
              <a:gd name="T14" fmla="*/ 297474 w 10322"/>
              <a:gd name="T15" fmla="*/ 95207 h 2194"/>
              <a:gd name="T16" fmla="*/ 322263 w 10322"/>
              <a:gd name="T17" fmla="*/ 41026 h 2194"/>
              <a:gd name="T18" fmla="*/ 322263 w 10322"/>
              <a:gd name="T19" fmla="*/ 39420 h 2194"/>
              <a:gd name="T20" fmla="*/ 313989 w 10322"/>
              <a:gd name="T21" fmla="*/ 0 h 2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12" name="Google Shape;1112;p15"/>
          <p:cNvSpPr txBox="1">
            <a:spLocks noGrp="1"/>
          </p:cNvSpPr>
          <p:nvPr>
            <p:ph type="title"/>
          </p:nvPr>
        </p:nvSpPr>
        <p:spPr>
          <a:xfrm>
            <a:off x="968300" y="588467"/>
            <a:ext cx="10255200" cy="763600"/>
          </a:xfrm>
          <a:prstGeom prst="rect">
            <a:avLst/>
          </a:prstGeom>
        </p:spPr>
        <p:txBody>
          <a:bodyPr spcFirstLastPara="1" lIns="91425" tIns="91425" rIns="91425" bIns="91425" anchor="t">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2622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49097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4958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57235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05625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51260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41654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87241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4642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0161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C3F1-9F1A-4DF6-812F-C1223A98E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38891-FEC2-422D-AA25-75C663FEA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1ABB0-CD8D-468A-A78C-563007CEA21A}"/>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515B0E32-089B-45E0-8ACA-D6377B077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E1B81-6D1A-4868-81AF-44BCF2D98832}"/>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2654644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91076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1779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2705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38626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11928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86758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50731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85811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63040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3360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0B-B029-406B-9C4E-2A1B0FFF4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039472-62B6-42DF-9BBF-3D842BF58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7131-9515-4E03-B688-F2867DAF3E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70CE4-A8C9-4BD2-86FD-15C28DF007D3}"/>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6" name="Footer Placeholder 5">
            <a:extLst>
              <a:ext uri="{FF2B5EF4-FFF2-40B4-BE49-F238E27FC236}">
                <a16:creationId xmlns:a16="http://schemas.microsoft.com/office/drawing/2014/main" id="{FD85E6C6-B9D1-4804-ABBA-19DBDAC2AA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AD386-57FD-461B-BAD7-2466276E8000}"/>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1065444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25299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57990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21083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62118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22071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39642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88005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87401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86445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9070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BB51A-34EA-4CF9-9E2E-4BBFCF0FB5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982EFB-B17F-4066-A28D-1ACB239B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026249-6961-4C59-A172-E650358FB1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84377-0EEB-45DF-9032-9C06AF3D2A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7753C-541E-4DFB-80C8-C10F84A0D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1AC6DC-7AC5-46CE-B19A-A2582D7871B1}"/>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8" name="Footer Placeholder 7">
            <a:extLst>
              <a:ext uri="{FF2B5EF4-FFF2-40B4-BE49-F238E27FC236}">
                <a16:creationId xmlns:a16="http://schemas.microsoft.com/office/drawing/2014/main" id="{F4A907C5-2D57-4CFD-87F1-56222063C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80B62-0229-4E9A-9986-76AE259473A1}"/>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7156841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91118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77393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45774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45037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63998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58600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02004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64760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563619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275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6C0A0-9B4D-4AE8-94F1-82B9C95ED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86824-B480-4497-A4FB-596A3882CCF0}"/>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4" name="Footer Placeholder 3">
            <a:extLst>
              <a:ext uri="{FF2B5EF4-FFF2-40B4-BE49-F238E27FC236}">
                <a16:creationId xmlns:a16="http://schemas.microsoft.com/office/drawing/2014/main" id="{5DC42ED0-C2B0-472C-B028-C7C907CE8A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062D8-78A1-4077-830B-B558295BDFF6}"/>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11959430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90989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31743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44473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544572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423320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385579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64536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82757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5255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1325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278AC-AB05-436C-91F0-E509D435692C}"/>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3" name="Footer Placeholder 2">
            <a:extLst>
              <a:ext uri="{FF2B5EF4-FFF2-40B4-BE49-F238E27FC236}">
                <a16:creationId xmlns:a16="http://schemas.microsoft.com/office/drawing/2014/main" id="{2A779388-B8BF-4E2B-969B-67892F451C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150CC1-E7F1-4E72-9D7D-4CBA1E83F0E9}"/>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412899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14109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85781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51976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55097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38210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528435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36932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64843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40990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46A0820-FC9A-48B4-A249-E825D966821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2381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D45B-EEE5-4C9E-A921-F79897B44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DF8DC1-89DD-4923-B228-56B18E03F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EC23B2-5E60-48D3-8A7B-6238C00D5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69517-D72C-466B-B53C-A048C73DA8C7}"/>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6" name="Footer Placeholder 5">
            <a:extLst>
              <a:ext uri="{FF2B5EF4-FFF2-40B4-BE49-F238E27FC236}">
                <a16:creationId xmlns:a16="http://schemas.microsoft.com/office/drawing/2014/main" id="{C4A79DE1-D2F0-47C6-8BA1-83ABEEC99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D012A-B252-4341-AB45-678D2FD60786}"/>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266746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04E4681-205B-4916-8B74-319B0E8FF2C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089615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D61AED-8F00-4726-AFA2-44206AB4F666}"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8678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05B45DA-E5E9-4DE3-9C7D-904C78038D5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74513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5E6D579-4EE3-4217-AAED-7C33EC344C38}"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26023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B373C565-AD8D-4807-9C3E-69C614366FD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551408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2C645A7-807B-4215-AF60-85D23F6B00E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332379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026F8C-DBC4-4605-9DA7-BE6AD9A8962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50884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F447C9B-5637-4650-BD19-C86D2D137FF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7352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8A7B85B-CB11-433D-899B-25D1BEC36E6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116450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9C7CFF0-A97A-426D-9E21-B38492E8169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9503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54D85-3A4E-4E45-97A8-BFEFF0059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F508B9-3691-4802-BA41-BEC9301E1C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B5588-0E86-4C4A-91DB-DD879385E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704093-124A-45BC-91C3-06255879D509}"/>
              </a:ext>
            </a:extLst>
          </p:cNvPr>
          <p:cNvSpPr>
            <a:spLocks noGrp="1"/>
          </p:cNvSpPr>
          <p:nvPr>
            <p:ph type="dt" sz="half" idx="10"/>
          </p:nvPr>
        </p:nvSpPr>
        <p:spPr/>
        <p:txBody>
          <a:bodyPr/>
          <a:lstStyle/>
          <a:p>
            <a:fld id="{225790C7-3BB1-430A-815D-3A80EC4877DB}" type="datetimeFigureOut">
              <a:rPr lang="en-US" smtClean="0"/>
              <a:t>9/10/2021</a:t>
            </a:fld>
            <a:endParaRPr lang="en-US"/>
          </a:p>
        </p:txBody>
      </p:sp>
      <p:sp>
        <p:nvSpPr>
          <p:cNvPr id="6" name="Footer Placeholder 5">
            <a:extLst>
              <a:ext uri="{FF2B5EF4-FFF2-40B4-BE49-F238E27FC236}">
                <a16:creationId xmlns:a16="http://schemas.microsoft.com/office/drawing/2014/main" id="{A34826FA-7761-47EA-B346-75AC2B1C2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F7F14-7D4B-4ADB-A33B-294C4ED0C643}"/>
              </a:ext>
            </a:extLst>
          </p:cNvPr>
          <p:cNvSpPr>
            <a:spLocks noGrp="1"/>
          </p:cNvSpPr>
          <p:nvPr>
            <p:ph type="sldNum" sz="quarter" idx="12"/>
          </p:nvPr>
        </p:nvSpPr>
        <p:spPr/>
        <p:txBody>
          <a:bodyPr/>
          <a:lstStyle/>
          <a:p>
            <a:fld id="{56966CF5-161C-4C81-AA95-7CE18466F111}" type="slidenum">
              <a:rPr lang="en-US" smtClean="0"/>
              <a:t>‹#›</a:t>
            </a:fld>
            <a:endParaRPr lang="en-US"/>
          </a:p>
        </p:txBody>
      </p:sp>
    </p:spTree>
    <p:extLst>
      <p:ext uri="{BB962C8B-B14F-4D97-AF65-F5344CB8AC3E}">
        <p14:creationId xmlns:p14="http://schemas.microsoft.com/office/powerpoint/2010/main" val="38772475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45C4B41-338E-4C54-B831-EE7F87955491}"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8078030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C11B8D2-50A0-4D26-A273-E24A22DC59AF}"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9168851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17B70D7-0DAE-40B0-B237-EAAF4FEC64A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5095918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C08DB9FF-F964-467F-8A47-89AFBE1CE5A6}"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655127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45000AF0-7BAC-463C-9BC3-ACE1E3BD10F4}"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4266587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CF03B08F-D9F7-47A7-810E-8D199747290E}"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1996921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5CAF8328-1511-4850-A43B-4B49016D51B3}"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8162961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9C4A9AED-9BFB-4EAE-BE7C-FB8B99E9128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1963566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F72F6E0-6CE7-4F28-9C93-3D2BC5B72848}"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267322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00BCCEF-3470-4222-A5D2-ADF7A1B4DD12}"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07118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8.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39D6F-C00A-4890-9E9F-91921015F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7F059D-8759-4523-BBC4-1B7FD79CB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62982-9C55-4AD7-B509-F91EF6DCF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790C7-3BB1-430A-815D-3A80EC4877DB}" type="datetimeFigureOut">
              <a:rPr lang="en-US" smtClean="0"/>
              <a:t>9/10/2021</a:t>
            </a:fld>
            <a:endParaRPr lang="en-US"/>
          </a:p>
        </p:txBody>
      </p:sp>
      <p:sp>
        <p:nvSpPr>
          <p:cNvPr id="5" name="Footer Placeholder 4">
            <a:extLst>
              <a:ext uri="{FF2B5EF4-FFF2-40B4-BE49-F238E27FC236}">
                <a16:creationId xmlns:a16="http://schemas.microsoft.com/office/drawing/2014/main" id="{142B6E09-D3CB-4CE1-8C97-5F897B855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AF04B-21D2-4D29-AB28-F19D8243C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6CF5-161C-4C81-AA95-7CE18466F111}" type="slidenum">
              <a:rPr lang="en-US" smtClean="0"/>
              <a:t>‹#›</a:t>
            </a:fld>
            <a:endParaRPr lang="en-US"/>
          </a:p>
        </p:txBody>
      </p:sp>
    </p:spTree>
    <p:extLst>
      <p:ext uri="{BB962C8B-B14F-4D97-AF65-F5344CB8AC3E}">
        <p14:creationId xmlns:p14="http://schemas.microsoft.com/office/powerpoint/2010/main" val="16923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6309600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15550268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6574572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319219631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80929501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6730447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209827623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419308324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1741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Times New Roman" panose="02020603050405020304" pitchFamily="18"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Times New Roman" panose="02020603050405020304" pitchFamily="18"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defRPr>
            </a:lvl1pPr>
          </a:lstStyle>
          <a:p>
            <a:pPr fontAlgn="base">
              <a:spcBef>
                <a:spcPct val="0"/>
              </a:spcBef>
              <a:spcAft>
                <a:spcPct val="0"/>
              </a:spcAft>
              <a:defRPr/>
            </a:pPr>
            <a:fld id="{626F3D50-986C-4CA3-9CF9-E15529FAC6B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12707127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73064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32249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25340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979016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30948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6101384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D01D6A7-B496-4404-BAE5-2359B17EE63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646883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lgerian" pitchFamily="2"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EE02373C-6A56-4FB7-88FA-BA731E744479}" type="slidenum">
              <a:rPr lang="en-US" altLang="en-US" smtClean="0">
                <a:latin typeface="Algerian" panose="04020705040A02060702" pitchFamily="82" charset="0"/>
              </a:rPr>
              <a:pPr fontAlgn="base">
                <a:spcBef>
                  <a:spcPct val="0"/>
                </a:spcBef>
                <a:spcAft>
                  <a:spcPct val="0"/>
                </a:spcAft>
              </a:pPr>
              <a:t>‹#›</a:t>
            </a:fld>
            <a:endParaRPr lang="en-US" altLang="en-US" smtClean="0">
              <a:latin typeface="Algerian" panose="04020705040A02060702" pitchFamily="82" charset="0"/>
            </a:endParaRPr>
          </a:p>
        </p:txBody>
      </p:sp>
    </p:spTree>
    <p:extLst>
      <p:ext uri="{BB962C8B-B14F-4D97-AF65-F5344CB8AC3E}">
        <p14:creationId xmlns:p14="http://schemas.microsoft.com/office/powerpoint/2010/main" val="9899538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41.xml"/><Relationship Id="rId5"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e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image" Target="../media/image24.png"/><Relationship Id="rId7" Type="http://schemas.openxmlformats.org/officeDocument/2006/relationships/image" Target="../media/image28.gif"/><Relationship Id="rId12"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79.xml"/><Relationship Id="rId6" Type="http://schemas.openxmlformats.org/officeDocument/2006/relationships/image" Target="../media/image27.gif"/><Relationship Id="rId11" Type="http://schemas.openxmlformats.org/officeDocument/2006/relationships/image" Target="../media/image32.gif"/><Relationship Id="rId5" Type="http://schemas.openxmlformats.org/officeDocument/2006/relationships/image" Target="../media/image26.gif"/><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9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6.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90.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3.jpg"/><Relationship Id="rId7" Type="http://schemas.openxmlformats.org/officeDocument/2006/relationships/image" Target="../media/image120.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5.png"/><Relationship Id="rId10" Type="http://schemas.openxmlformats.org/officeDocument/2006/relationships/slide" Target="slide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5250"/>
            <a:ext cx="9144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512699" y="635000"/>
            <a:ext cx="7523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FFFFF"/>
                </a:solidFill>
                <a:latin typeface="HP001 4 hàng" panose="020B0603050302020204" pitchFamily="34" charset="0"/>
                <a:cs typeface="Arial" panose="020B0604020202020204" pitchFamily="34" charset="0"/>
              </a:rPr>
              <a:t>Thứ</a:t>
            </a:r>
            <a:r>
              <a:rPr lang="en-US" altLang="en-US" b="1" dirty="0">
                <a:solidFill>
                  <a:srgbClr val="FFFFFF"/>
                </a:solidFill>
                <a:latin typeface="HP001 4 hàng" panose="020B0603050302020204" pitchFamily="34" charset="0"/>
                <a:cs typeface="Arial" panose="020B0604020202020204" pitchFamily="34" charset="0"/>
              </a:rPr>
              <a:t> </a:t>
            </a:r>
            <a:r>
              <a:rPr lang="en-US" altLang="en-US" b="1" dirty="0" err="1" smtClean="0">
                <a:solidFill>
                  <a:srgbClr val="FFFFFF"/>
                </a:solidFill>
                <a:latin typeface="HP001 4 hàng" panose="020B0603050302020204" pitchFamily="34" charset="0"/>
                <a:cs typeface="Arial" panose="020B0604020202020204" pitchFamily="34" charset="0"/>
              </a:rPr>
              <a:t>năm</a:t>
            </a:r>
            <a:r>
              <a:rPr lang="en-US" altLang="en-US" b="1" dirty="0" smtClean="0">
                <a:solidFill>
                  <a:srgbClr val="FFFFFF"/>
                </a:solidFill>
                <a:latin typeface="HP001 4 hàng" panose="020B0603050302020204" pitchFamily="34" charset="0"/>
                <a:cs typeface="Arial" panose="020B0604020202020204" pitchFamily="34" charset="0"/>
              </a:rPr>
              <a:t> </a:t>
            </a:r>
            <a:r>
              <a:rPr lang="en-US" altLang="en-US" b="1" dirty="0" err="1">
                <a:solidFill>
                  <a:srgbClr val="FFFFFF"/>
                </a:solidFill>
                <a:latin typeface="HP001 4 hàng" panose="020B0603050302020204" pitchFamily="34" charset="0"/>
                <a:cs typeface="Arial" panose="020B0604020202020204" pitchFamily="34" charset="0"/>
              </a:rPr>
              <a:t>ngày</a:t>
            </a:r>
            <a:r>
              <a:rPr lang="en-US" altLang="en-US" b="1" dirty="0">
                <a:solidFill>
                  <a:srgbClr val="FFFFFF"/>
                </a:solidFill>
                <a:latin typeface="HP001 4 hàng" panose="020B0603050302020204" pitchFamily="34" charset="0"/>
                <a:cs typeface="Arial" panose="020B0604020202020204" pitchFamily="34" charset="0"/>
              </a:rPr>
              <a:t> </a:t>
            </a:r>
            <a:r>
              <a:rPr lang="en-US" altLang="en-US" b="1" dirty="0" smtClean="0">
                <a:solidFill>
                  <a:srgbClr val="FFFFFF"/>
                </a:solidFill>
                <a:latin typeface="HP001 4 hàng" panose="020B0603050302020204" pitchFamily="34" charset="0"/>
                <a:cs typeface="Arial" panose="020B0604020202020204" pitchFamily="34" charset="0"/>
              </a:rPr>
              <a:t>14 </a:t>
            </a:r>
            <a:r>
              <a:rPr lang="en-US" altLang="en-US" b="1" dirty="0" err="1">
                <a:solidFill>
                  <a:srgbClr val="FFFFFF"/>
                </a:solidFill>
                <a:latin typeface="HP001 4 hàng" panose="020B0603050302020204" pitchFamily="34" charset="0"/>
                <a:cs typeface="Arial" panose="020B0604020202020204" pitchFamily="34" charset="0"/>
              </a:rPr>
              <a:t>tháng</a:t>
            </a:r>
            <a:r>
              <a:rPr lang="en-US" altLang="en-US" b="1" dirty="0">
                <a:solidFill>
                  <a:srgbClr val="FFFFFF"/>
                </a:solidFill>
                <a:latin typeface="HP001 4 hàng" panose="020B0603050302020204" pitchFamily="34" charset="0"/>
                <a:cs typeface="Arial" panose="020B0604020202020204" pitchFamily="34" charset="0"/>
              </a:rPr>
              <a:t> 10 </a:t>
            </a:r>
            <a:r>
              <a:rPr lang="en-US" altLang="en-US" b="1" dirty="0" err="1">
                <a:solidFill>
                  <a:srgbClr val="FFFFFF"/>
                </a:solidFill>
                <a:latin typeface="HP001 4 hàng" panose="020B0603050302020204" pitchFamily="34" charset="0"/>
                <a:cs typeface="Arial" panose="020B0604020202020204" pitchFamily="34" charset="0"/>
              </a:rPr>
              <a:t>năm</a:t>
            </a:r>
            <a:r>
              <a:rPr lang="en-US" altLang="en-US" b="1" dirty="0">
                <a:solidFill>
                  <a:srgbClr val="FFFFFF"/>
                </a:solidFill>
                <a:latin typeface="HP001 4 hàng" panose="020B0603050302020204" pitchFamily="34" charset="0"/>
                <a:cs typeface="Arial" panose="020B0604020202020204" pitchFamily="34" charset="0"/>
              </a:rPr>
              <a:t> 2021</a:t>
            </a:r>
          </a:p>
        </p:txBody>
      </p:sp>
      <p:sp>
        <p:nvSpPr>
          <p:cNvPr id="35844" name="Rectangle 3"/>
          <p:cNvSpPr>
            <a:spLocks noChangeArrowheads="1"/>
          </p:cNvSpPr>
          <p:nvPr/>
        </p:nvSpPr>
        <p:spPr bwMode="auto">
          <a:xfrm>
            <a:off x="3733801" y="1219200"/>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HP001 4 hàng" panose="020B0603050302020204" pitchFamily="34" charset="0"/>
                <a:cs typeface="Arial" panose="020B0604020202020204" pitchFamily="34" charset="0"/>
              </a:rPr>
              <a:t>Toán</a:t>
            </a:r>
          </a:p>
        </p:txBody>
      </p:sp>
      <p:sp>
        <p:nvSpPr>
          <p:cNvPr id="35845" name="Rectangle 4"/>
          <p:cNvSpPr>
            <a:spLocks noChangeArrowheads="1"/>
          </p:cNvSpPr>
          <p:nvPr/>
        </p:nvSpPr>
        <p:spPr bwMode="auto">
          <a:xfrm>
            <a:off x="2971800" y="18034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smtClean="0">
                <a:solidFill>
                  <a:srgbClr val="FFFF00"/>
                </a:solidFill>
                <a:latin typeface="HP001 4 hàng" panose="020B0603050302020204" pitchFamily="34" charset="0"/>
                <a:cs typeface="Arial" panose="020B0604020202020204" pitchFamily="34" charset="0"/>
              </a:rPr>
              <a:t>Luyện</a:t>
            </a:r>
            <a:r>
              <a:rPr lang="en-US" altLang="en-US" b="1" dirty="0" smtClean="0">
                <a:solidFill>
                  <a:srgbClr val="FFFF00"/>
                </a:solidFill>
                <a:latin typeface="HP001 4 hàng" panose="020B0603050302020204" pitchFamily="34" charset="0"/>
                <a:cs typeface="Arial" panose="020B0604020202020204" pitchFamily="34" charset="0"/>
              </a:rPr>
              <a:t> </a:t>
            </a:r>
            <a:r>
              <a:rPr lang="en-US" altLang="en-US" b="1" dirty="0" err="1" smtClean="0">
                <a:solidFill>
                  <a:srgbClr val="FFFF00"/>
                </a:solidFill>
                <a:latin typeface="HP001 4 hàng" panose="020B0603050302020204" pitchFamily="34" charset="0"/>
                <a:cs typeface="Arial" panose="020B0604020202020204" pitchFamily="34" charset="0"/>
              </a:rPr>
              <a:t>tập</a:t>
            </a:r>
            <a:endParaRPr lang="en-US" altLang="en-US" b="1" dirty="0">
              <a:solidFill>
                <a:srgbClr val="FFFF00"/>
              </a:solidFill>
              <a:latin typeface="HP001 4 hàng" panose="020B0603050302020204" pitchFamily="34" charset="0"/>
              <a:cs typeface="Arial" panose="020B0604020202020204" pitchFamily="34" charset="0"/>
            </a:endParaRPr>
          </a:p>
        </p:txBody>
      </p:sp>
    </p:spTree>
    <p:extLst>
      <p:ext uri="{BB962C8B-B14F-4D97-AF65-F5344CB8AC3E}">
        <p14:creationId xmlns:p14="http://schemas.microsoft.com/office/powerpoint/2010/main" val="209773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343400" y="2971800"/>
            <a:ext cx="1295400" cy="1524000"/>
            <a:chOff x="533400" y="2743200"/>
            <a:chExt cx="1295400" cy="1524000"/>
          </a:xfrm>
        </p:grpSpPr>
        <p:sp>
          <p:nvSpPr>
            <p:cNvPr id="7216" name="TextBox 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5</a:t>
              </a:r>
            </a:p>
          </p:txBody>
        </p:sp>
        <p:sp>
          <p:nvSpPr>
            <p:cNvPr id="7217" name="TextBox 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20</a:t>
              </a:r>
            </a:p>
          </p:txBody>
        </p:sp>
        <p:cxnSp>
          <p:nvCxnSpPr>
            <p:cNvPr id="8" name="Straight Connector 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 name="Group 9"/>
          <p:cNvGrpSpPr>
            <a:grpSpLocks/>
          </p:cNvGrpSpPr>
          <p:nvPr/>
        </p:nvGrpSpPr>
        <p:grpSpPr bwMode="auto">
          <a:xfrm>
            <a:off x="6553200" y="2971800"/>
            <a:ext cx="1295400" cy="1524000"/>
            <a:chOff x="533400" y="2743200"/>
            <a:chExt cx="1295400" cy="1524000"/>
          </a:xfrm>
        </p:grpSpPr>
        <p:sp>
          <p:nvSpPr>
            <p:cNvPr id="7212" name="TextBox 1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3</a:t>
              </a:r>
            </a:p>
          </p:txBody>
        </p:sp>
        <p:sp>
          <p:nvSpPr>
            <p:cNvPr id="7213" name="TextBox 1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15</a:t>
              </a:r>
            </a:p>
          </p:txBody>
        </p:sp>
        <p:cxnSp>
          <p:nvCxnSpPr>
            <p:cNvPr id="13" name="Straight Connector 12"/>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 name="Group 14"/>
          <p:cNvGrpSpPr>
            <a:grpSpLocks/>
          </p:cNvGrpSpPr>
          <p:nvPr/>
        </p:nvGrpSpPr>
        <p:grpSpPr bwMode="auto">
          <a:xfrm>
            <a:off x="8686800" y="2895600"/>
            <a:ext cx="1295400" cy="1524000"/>
            <a:chOff x="533400" y="2743200"/>
            <a:chExt cx="1295400" cy="1524000"/>
          </a:xfrm>
        </p:grpSpPr>
        <p:sp>
          <p:nvSpPr>
            <p:cNvPr id="7208" name="TextBox 1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7209" name="TextBox 1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24</a:t>
              </a:r>
            </a:p>
          </p:txBody>
        </p:sp>
        <p:cxnSp>
          <p:nvCxnSpPr>
            <p:cNvPr id="18" name="Straight Connector 1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5130" name="TextBox 25"/>
          <p:cNvSpPr txBox="1">
            <a:spLocks noChangeArrowheads="1"/>
          </p:cNvSpPr>
          <p:nvPr/>
        </p:nvSpPr>
        <p:spPr bwMode="auto">
          <a:xfrm>
            <a:off x="4495800" y="4114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sp>
        <p:nvSpPr>
          <p:cNvPr id="5134" name="TextBox 29"/>
          <p:cNvSpPr txBox="1">
            <a:spLocks noChangeArrowheads="1"/>
          </p:cNvSpPr>
          <p:nvPr/>
        </p:nvSpPr>
        <p:spPr bwMode="auto">
          <a:xfrm>
            <a:off x="4343400" y="35814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20</a:t>
            </a:r>
          </a:p>
        </p:txBody>
      </p:sp>
      <p:sp>
        <p:nvSpPr>
          <p:cNvPr id="5135" name="TextBox 30"/>
          <p:cNvSpPr txBox="1">
            <a:spLocks noChangeArrowheads="1"/>
          </p:cNvSpPr>
          <p:nvPr/>
        </p:nvSpPr>
        <p:spPr bwMode="auto">
          <a:xfrm>
            <a:off x="51054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cxnSp>
        <p:nvCxnSpPr>
          <p:cNvPr id="32" name="Straight Connector 31"/>
          <p:cNvCxnSpPr/>
          <p:nvPr/>
        </p:nvCxnSpPr>
        <p:spPr>
          <a:xfrm>
            <a:off x="4419600" y="41148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67488" y="41148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140" name="TextBox 36"/>
          <p:cNvSpPr txBox="1">
            <a:spLocks noChangeArrowheads="1"/>
          </p:cNvSpPr>
          <p:nvPr/>
        </p:nvSpPr>
        <p:spPr bwMode="auto">
          <a:xfrm>
            <a:off x="73152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5</a:t>
            </a:r>
          </a:p>
        </p:txBody>
      </p:sp>
      <p:sp>
        <p:nvSpPr>
          <p:cNvPr id="5142" name="TextBox 39"/>
          <p:cNvSpPr txBox="1">
            <a:spLocks noChangeArrowheads="1"/>
          </p:cNvSpPr>
          <p:nvPr/>
        </p:nvSpPr>
        <p:spPr bwMode="auto">
          <a:xfrm>
            <a:off x="6553200" y="35814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15</a:t>
            </a:r>
          </a:p>
        </p:txBody>
      </p:sp>
      <p:sp>
        <p:nvSpPr>
          <p:cNvPr id="5143" name="TextBox 40"/>
          <p:cNvSpPr txBox="1">
            <a:spLocks noChangeArrowheads="1"/>
          </p:cNvSpPr>
          <p:nvPr/>
        </p:nvSpPr>
        <p:spPr bwMode="auto">
          <a:xfrm>
            <a:off x="6781800" y="4191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cxnSp>
        <p:nvCxnSpPr>
          <p:cNvPr id="50" name="Straight Connector 49"/>
          <p:cNvCxnSpPr/>
          <p:nvPr/>
        </p:nvCxnSpPr>
        <p:spPr>
          <a:xfrm>
            <a:off x="8686800" y="40386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155" name="TextBox 56"/>
          <p:cNvSpPr txBox="1">
            <a:spLocks noChangeArrowheads="1"/>
          </p:cNvSpPr>
          <p:nvPr/>
        </p:nvSpPr>
        <p:spPr bwMode="auto">
          <a:xfrm>
            <a:off x="8915400" y="4038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sp>
        <p:nvSpPr>
          <p:cNvPr id="5156" name="TextBox 57"/>
          <p:cNvSpPr txBox="1">
            <a:spLocks noChangeArrowheads="1"/>
          </p:cNvSpPr>
          <p:nvPr/>
        </p:nvSpPr>
        <p:spPr bwMode="auto">
          <a:xfrm>
            <a:off x="8686800" y="35052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24</a:t>
            </a:r>
          </a:p>
        </p:txBody>
      </p:sp>
      <p:sp>
        <p:nvSpPr>
          <p:cNvPr id="5157" name="TextBox 58"/>
          <p:cNvSpPr txBox="1">
            <a:spLocks noChangeArrowheads="1"/>
          </p:cNvSpPr>
          <p:nvPr/>
        </p:nvSpPr>
        <p:spPr bwMode="auto">
          <a:xfrm>
            <a:off x="9448800" y="3505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6</a:t>
            </a:r>
          </a:p>
        </p:txBody>
      </p:sp>
      <p:sp>
        <p:nvSpPr>
          <p:cNvPr id="5171" name="Text Box 15"/>
          <p:cNvSpPr txBox="1">
            <a:spLocks noChangeArrowheads="1"/>
          </p:cNvSpPr>
          <p:nvPr/>
        </p:nvSpPr>
        <p:spPr bwMode="auto">
          <a:xfrm>
            <a:off x="1676400" y="4733926"/>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12 : 6 = 2</a:t>
            </a:r>
          </a:p>
        </p:txBody>
      </p:sp>
      <p:grpSp>
        <p:nvGrpSpPr>
          <p:cNvPr id="7186" name="Group 19"/>
          <p:cNvGrpSpPr>
            <a:grpSpLocks/>
          </p:cNvGrpSpPr>
          <p:nvPr/>
        </p:nvGrpSpPr>
        <p:grpSpPr bwMode="auto">
          <a:xfrm>
            <a:off x="1981200" y="2971800"/>
            <a:ext cx="1295400" cy="1524000"/>
            <a:chOff x="533400" y="2743200"/>
            <a:chExt cx="1295400" cy="1524000"/>
          </a:xfrm>
        </p:grpSpPr>
        <p:sp>
          <p:nvSpPr>
            <p:cNvPr id="7204" name="TextBox 2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6</a:t>
              </a:r>
            </a:p>
          </p:txBody>
        </p:sp>
        <p:sp>
          <p:nvSpPr>
            <p:cNvPr id="7205" name="TextBox 2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12</a:t>
              </a:r>
            </a:p>
          </p:txBody>
        </p:sp>
        <p:cxnSp>
          <p:nvCxnSpPr>
            <p:cNvPr id="77" name="Straight Connector 76"/>
            <p:cNvCxnSpPr/>
            <p:nvPr/>
          </p:nvCxnSpPr>
          <p:spPr>
            <a:xfrm>
              <a:off x="1143000" y="33528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81000" y="35052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87" name="Text Box 15"/>
          <p:cNvSpPr txBox="1">
            <a:spLocks noChangeArrowheads="1"/>
          </p:cNvSpPr>
          <p:nvPr/>
        </p:nvSpPr>
        <p:spPr bwMode="auto">
          <a:xfrm>
            <a:off x="1752600" y="205740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a) Mẫu:</a:t>
            </a:r>
          </a:p>
        </p:txBody>
      </p:sp>
      <p:cxnSp>
        <p:nvCxnSpPr>
          <p:cNvPr id="80" name="Straight Connector 79"/>
          <p:cNvCxnSpPr/>
          <p:nvPr/>
        </p:nvCxnSpPr>
        <p:spPr>
          <a:xfrm rot="5400000">
            <a:off x="2171700" y="3924300"/>
            <a:ext cx="2819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9" name="TextBox 60"/>
          <p:cNvSpPr txBox="1">
            <a:spLocks noChangeArrowheads="1"/>
          </p:cNvSpPr>
          <p:nvPr/>
        </p:nvSpPr>
        <p:spPr bwMode="auto">
          <a:xfrm>
            <a:off x="2209800" y="4114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0</a:t>
            </a:r>
          </a:p>
        </p:txBody>
      </p:sp>
      <p:sp>
        <p:nvSpPr>
          <p:cNvPr id="81" name="TextBox 60"/>
          <p:cNvSpPr txBox="1">
            <a:spLocks noChangeArrowheads="1"/>
          </p:cNvSpPr>
          <p:nvPr/>
        </p:nvSpPr>
        <p:spPr bwMode="auto">
          <a:xfrm>
            <a:off x="1981200" y="35814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12</a:t>
            </a:r>
          </a:p>
        </p:txBody>
      </p:sp>
      <p:sp>
        <p:nvSpPr>
          <p:cNvPr id="82" name="TextBox 60"/>
          <p:cNvSpPr txBox="1">
            <a:spLocks noChangeArrowheads="1"/>
          </p:cNvSpPr>
          <p:nvPr/>
        </p:nvSpPr>
        <p:spPr bwMode="auto">
          <a:xfrm>
            <a:off x="26670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2</a:t>
            </a:r>
          </a:p>
        </p:txBody>
      </p:sp>
      <p:cxnSp>
        <p:nvCxnSpPr>
          <p:cNvPr id="83" name="Straight Connector 82"/>
          <p:cNvCxnSpPr/>
          <p:nvPr/>
        </p:nvCxnSpPr>
        <p:spPr bwMode="auto">
          <a:xfrm>
            <a:off x="2057400" y="41148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56"/>
          <p:cNvSpPr txBox="1">
            <a:spLocks noChangeArrowheads="1"/>
          </p:cNvSpPr>
          <p:nvPr/>
        </p:nvSpPr>
        <p:spPr bwMode="auto">
          <a:xfrm>
            <a:off x="3962400" y="4724401"/>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latin typeface="Times New Roman" panose="02020603050405020304" pitchFamily="18" charset="0"/>
                <a:cs typeface="Times New Roman" panose="02020603050405020304" pitchFamily="18" charset="0"/>
              </a:rPr>
              <a:t>20 : 5 = 4</a:t>
            </a:r>
          </a:p>
        </p:txBody>
      </p:sp>
      <p:sp>
        <p:nvSpPr>
          <p:cNvPr id="71" name="TextBox 56"/>
          <p:cNvSpPr txBox="1">
            <a:spLocks noChangeArrowheads="1"/>
          </p:cNvSpPr>
          <p:nvPr/>
        </p:nvSpPr>
        <p:spPr bwMode="auto">
          <a:xfrm>
            <a:off x="6324600" y="4724401"/>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latin typeface="Times New Roman" panose="02020603050405020304" pitchFamily="18" charset="0"/>
                <a:cs typeface="Times New Roman" panose="02020603050405020304" pitchFamily="18" charset="0"/>
              </a:rPr>
              <a:t>15 : 3 = 5</a:t>
            </a:r>
          </a:p>
        </p:txBody>
      </p:sp>
      <p:sp>
        <p:nvSpPr>
          <p:cNvPr id="72" name="TextBox 56"/>
          <p:cNvSpPr txBox="1">
            <a:spLocks noChangeArrowheads="1"/>
          </p:cNvSpPr>
          <p:nvPr/>
        </p:nvSpPr>
        <p:spPr bwMode="auto">
          <a:xfrm>
            <a:off x="8534400" y="4724401"/>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latin typeface="Times New Roman" panose="02020603050405020304" pitchFamily="18" charset="0"/>
                <a:cs typeface="Times New Roman" panose="02020603050405020304" pitchFamily="18" charset="0"/>
              </a:rPr>
              <a:t>24 : 4 = 6</a:t>
            </a:r>
          </a:p>
        </p:txBody>
      </p:sp>
      <p:pic>
        <p:nvPicPr>
          <p:cNvPr id="7196" name="Google Shape;95;gead5cf1b4b_22_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r="83499" b="67838"/>
          <a:stretch>
            <a:fillRect/>
          </a:stretch>
        </p:blipFill>
        <p:spPr bwMode="auto">
          <a:xfrm>
            <a:off x="2073275" y="12700"/>
            <a:ext cx="857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49" descr="C:\Users\USER\Desktop\HÌNH NỀN MỚI\mau-background-don-gian-de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05642">
            <a:off x="9010651" y="166689"/>
            <a:ext cx="1941513"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7-Point Star 51"/>
          <p:cNvSpPr/>
          <p:nvPr/>
        </p:nvSpPr>
        <p:spPr>
          <a:xfrm>
            <a:off x="1673225" y="914400"/>
            <a:ext cx="2286000" cy="914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u="sng" dirty="0">
                <a:solidFill>
                  <a:srgbClr val="FF0000"/>
                </a:solidFill>
                <a:latin typeface="Times New Roman" pitchFamily="18" charset="0"/>
                <a:cs typeface="Times New Roman" pitchFamily="18" charset="0"/>
              </a:rPr>
              <a:t>Bài 1</a:t>
            </a:r>
            <a:r>
              <a:rPr lang="en-US" sz="2800" b="1" dirty="0">
                <a:solidFill>
                  <a:srgbClr val="FF0000"/>
                </a:solidFill>
                <a:latin typeface="Times New Roman" pitchFamily="18" charset="0"/>
                <a:cs typeface="Times New Roman" pitchFamily="18" charset="0"/>
              </a:rPr>
              <a:t>:</a:t>
            </a:r>
          </a:p>
        </p:txBody>
      </p:sp>
      <p:sp>
        <p:nvSpPr>
          <p:cNvPr id="7200" name="Text Box 15"/>
          <p:cNvSpPr txBox="1">
            <a:spLocks noChangeArrowheads="1"/>
          </p:cNvSpPr>
          <p:nvPr/>
        </p:nvSpPr>
        <p:spPr bwMode="auto">
          <a:xfrm>
            <a:off x="4076700" y="10064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600" b="1">
                <a:solidFill>
                  <a:srgbClr val="C00000"/>
                </a:solidFill>
                <a:latin typeface="Times New Roman" panose="02020603050405020304" pitchFamily="18" charset="0"/>
                <a:cs typeface="Times New Roman" panose="02020603050405020304" pitchFamily="18" charset="0"/>
              </a:rPr>
              <a:t>Tính rồi viết theo mẫu:</a:t>
            </a:r>
          </a:p>
        </p:txBody>
      </p:sp>
      <p:pic>
        <p:nvPicPr>
          <p:cNvPr id="7201" name="Google Shape;95;gead5cf1b4b_22_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r="83499" b="67838"/>
          <a:stretch>
            <a:fillRect/>
          </a:stretch>
        </p:blipFill>
        <p:spPr bwMode="auto">
          <a:xfrm>
            <a:off x="1352550" y="-109538"/>
            <a:ext cx="857250"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49" descr="C:\Users\USER\Desktop\HÌNH NỀN MỚI\mau-background-don-gian-dep-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5626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Google Shape;95;gead5cf1b4b_22_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r="83499" b="67838"/>
          <a:stretch>
            <a:fillRect/>
          </a:stretch>
        </p:blipFill>
        <p:spPr bwMode="auto">
          <a:xfrm>
            <a:off x="1962150" y="-103188"/>
            <a:ext cx="8572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42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ox(in)">
                                      <p:cBhvr>
                                        <p:cTn id="12" dur="500"/>
                                        <p:tgtEl>
                                          <p:spTgt spid="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box(in)">
                                      <p:cBhvr>
                                        <p:cTn id="17" dur="500"/>
                                        <p:tgtEl>
                                          <p:spTgt spid="8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box(in)">
                                      <p:cBhvr>
                                        <p:cTn id="20" dur="500"/>
                                        <p:tgtEl>
                                          <p:spTgt spid="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71"/>
                                        </p:tgtEl>
                                        <p:attrNameLst>
                                          <p:attrName>style.visibility</p:attrName>
                                        </p:attrNameLst>
                                      </p:cBhvr>
                                      <p:to>
                                        <p:strVal val="visible"/>
                                      </p:to>
                                    </p:set>
                                    <p:anim calcmode="lin" valueType="num">
                                      <p:cBhvr additive="base">
                                        <p:cTn id="25" dur="500" fill="hold"/>
                                        <p:tgtEl>
                                          <p:spTgt spid="5171"/>
                                        </p:tgtEl>
                                        <p:attrNameLst>
                                          <p:attrName>ppt_x</p:attrName>
                                        </p:attrNameLst>
                                      </p:cBhvr>
                                      <p:tavLst>
                                        <p:tav tm="0">
                                          <p:val>
                                            <p:strVal val="#ppt_x"/>
                                          </p:val>
                                        </p:tav>
                                        <p:tav tm="100000">
                                          <p:val>
                                            <p:strVal val="#ppt_x"/>
                                          </p:val>
                                        </p:tav>
                                      </p:tavLst>
                                    </p:anim>
                                    <p:anim calcmode="lin" valueType="num">
                                      <p:cBhvr additive="base">
                                        <p:cTn id="26" dur="500" fill="hold"/>
                                        <p:tgtEl>
                                          <p:spTgt spid="517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ox(in)">
                                      <p:cBhvr>
                                        <p:cTn id="31" dur="500"/>
                                        <p:tgtEl>
                                          <p:spTgt spid="80"/>
                                        </p:tgtEl>
                                      </p:cBhvr>
                                    </p:animEffect>
                                  </p:childTnLst>
                                </p:cTn>
                              </p:par>
                              <p:par>
                                <p:cTn id="32" presetID="4"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ox(in)">
                                      <p:cBhvr>
                                        <p:cTn id="34" dur="500"/>
                                        <p:tgtEl>
                                          <p:spTgt spid="2"/>
                                        </p:tgtEl>
                                      </p:cBhvr>
                                    </p:animEffect>
                                  </p:childTnLst>
                                </p:cTn>
                              </p:par>
                              <p:par>
                                <p:cTn id="35" presetID="4"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par>
                                <p:cTn id="38" presetID="4"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135"/>
                                        </p:tgtEl>
                                        <p:attrNameLst>
                                          <p:attrName>style.visibility</p:attrName>
                                        </p:attrNameLst>
                                      </p:cBhvr>
                                      <p:to>
                                        <p:strVal val="visible"/>
                                      </p:to>
                                    </p:set>
                                    <p:animEffect transition="in" filter="box(in)">
                                      <p:cBhvr>
                                        <p:cTn id="45" dur="500"/>
                                        <p:tgtEl>
                                          <p:spTgt spid="51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134"/>
                                        </p:tgtEl>
                                        <p:attrNameLst>
                                          <p:attrName>style.visibility</p:attrName>
                                        </p:attrNameLst>
                                      </p:cBhvr>
                                      <p:to>
                                        <p:strVal val="visible"/>
                                      </p:to>
                                    </p:set>
                                    <p:animEffect transition="in" filter="checkerboard(across)">
                                      <p:cBhvr>
                                        <p:cTn id="50" dur="500"/>
                                        <p:tgtEl>
                                          <p:spTgt spid="51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ox(in)">
                                      <p:cBhvr>
                                        <p:cTn id="55" dur="500"/>
                                        <p:tgtEl>
                                          <p:spTgt spid="32"/>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130"/>
                                        </p:tgtEl>
                                        <p:attrNameLst>
                                          <p:attrName>style.visibility</p:attrName>
                                        </p:attrNameLst>
                                      </p:cBhvr>
                                      <p:to>
                                        <p:strVal val="visible"/>
                                      </p:to>
                                    </p:set>
                                    <p:animEffect transition="in" filter="box(in)">
                                      <p:cBhvr>
                                        <p:cTn id="58" dur="500"/>
                                        <p:tgtEl>
                                          <p:spTgt spid="513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5140"/>
                                        </p:tgtEl>
                                        <p:attrNameLst>
                                          <p:attrName>style.visibility</p:attrName>
                                        </p:attrNameLst>
                                      </p:cBhvr>
                                      <p:to>
                                        <p:strVal val="visible"/>
                                      </p:to>
                                    </p:set>
                                    <p:animEffect transition="in" filter="box(in)">
                                      <p:cBhvr>
                                        <p:cTn id="69" dur="500"/>
                                        <p:tgtEl>
                                          <p:spTgt spid="514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5142"/>
                                        </p:tgtEl>
                                        <p:attrNameLst>
                                          <p:attrName>style.visibility</p:attrName>
                                        </p:attrNameLst>
                                      </p:cBhvr>
                                      <p:to>
                                        <p:strVal val="visible"/>
                                      </p:to>
                                    </p:set>
                                    <p:animEffect transition="in" filter="checkerboard(across)">
                                      <p:cBhvr>
                                        <p:cTn id="74" dur="500"/>
                                        <p:tgtEl>
                                          <p:spTgt spid="514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checkerboard(across)">
                                      <p:cBhvr>
                                        <p:cTn id="79" dur="500"/>
                                        <p:tgtEl>
                                          <p:spTgt spid="35"/>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5143"/>
                                        </p:tgtEl>
                                        <p:attrNameLst>
                                          <p:attrName>style.visibility</p:attrName>
                                        </p:attrNameLst>
                                      </p:cBhvr>
                                      <p:to>
                                        <p:strVal val="visible"/>
                                      </p:to>
                                    </p:set>
                                    <p:animEffect transition="in" filter="checkerboard(across)">
                                      <p:cBhvr>
                                        <p:cTn id="82" dur="500"/>
                                        <p:tgtEl>
                                          <p:spTgt spid="51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ppt_x"/>
                                          </p:val>
                                        </p:tav>
                                        <p:tav tm="100000">
                                          <p:val>
                                            <p:strVal val="#ppt_x"/>
                                          </p:val>
                                        </p:tav>
                                      </p:tavLst>
                                    </p:anim>
                                    <p:anim calcmode="lin" valueType="num">
                                      <p:cBhvr additive="base">
                                        <p:cTn id="8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5157"/>
                                        </p:tgtEl>
                                        <p:attrNameLst>
                                          <p:attrName>style.visibility</p:attrName>
                                        </p:attrNameLst>
                                      </p:cBhvr>
                                      <p:to>
                                        <p:strVal val="visible"/>
                                      </p:to>
                                    </p:set>
                                    <p:animEffect transition="in" filter="box(in)">
                                      <p:cBhvr>
                                        <p:cTn id="93" dur="500"/>
                                        <p:tgtEl>
                                          <p:spTgt spid="515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5156"/>
                                        </p:tgtEl>
                                        <p:attrNameLst>
                                          <p:attrName>style.visibility</p:attrName>
                                        </p:attrNameLst>
                                      </p:cBhvr>
                                      <p:to>
                                        <p:strVal val="visible"/>
                                      </p:to>
                                    </p:set>
                                    <p:animEffect transition="in" filter="box(in)">
                                      <p:cBhvr>
                                        <p:cTn id="98" dur="500"/>
                                        <p:tgtEl>
                                          <p:spTgt spid="515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checkerboard(across)">
                                      <p:cBhvr>
                                        <p:cTn id="103" dur="500"/>
                                        <p:tgtEl>
                                          <p:spTgt spid="5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5155"/>
                                        </p:tgtEl>
                                        <p:attrNameLst>
                                          <p:attrName>style.visibility</p:attrName>
                                        </p:attrNameLst>
                                      </p:cBhvr>
                                      <p:to>
                                        <p:strVal val="visible"/>
                                      </p:to>
                                    </p:set>
                                    <p:animEffect transition="in" filter="checkerboard(across)">
                                      <p:cBhvr>
                                        <p:cTn id="106" dur="500"/>
                                        <p:tgtEl>
                                          <p:spTgt spid="515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fill="hold"/>
                                        <p:tgtEl>
                                          <p:spTgt spid="72"/>
                                        </p:tgtEl>
                                        <p:attrNameLst>
                                          <p:attrName>ppt_x</p:attrName>
                                        </p:attrNameLst>
                                      </p:cBhvr>
                                      <p:tavLst>
                                        <p:tav tm="0">
                                          <p:val>
                                            <p:strVal val="#ppt_x"/>
                                          </p:val>
                                        </p:tav>
                                        <p:tav tm="100000">
                                          <p:val>
                                            <p:strVal val="#ppt_x"/>
                                          </p:val>
                                        </p:tav>
                                      </p:tavLst>
                                    </p:anim>
                                    <p:anim calcmode="lin" valueType="num">
                                      <p:cBhvr additive="base">
                                        <p:cTn id="1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4" grpId="0"/>
      <p:bldP spid="5135" grpId="0"/>
      <p:bldP spid="5140" grpId="0"/>
      <p:bldP spid="5142" grpId="0"/>
      <p:bldP spid="5143" grpId="0"/>
      <p:bldP spid="5155" grpId="0"/>
      <p:bldP spid="5156" grpId="0"/>
      <p:bldP spid="5157" grpId="0"/>
      <p:bldP spid="5171" grpId="0"/>
      <p:bldP spid="79" grpId="0"/>
      <p:bldP spid="81" grpId="0"/>
      <p:bldP spid="82" grpId="0"/>
      <p:bldP spid="63"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343400" y="2743200"/>
            <a:ext cx="1295400" cy="1524000"/>
            <a:chOff x="533400" y="2743200"/>
            <a:chExt cx="1295400" cy="1524000"/>
          </a:xfrm>
        </p:grpSpPr>
        <p:sp>
          <p:nvSpPr>
            <p:cNvPr id="9263" name="TextBox 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3</a:t>
              </a:r>
            </a:p>
          </p:txBody>
        </p:sp>
        <p:sp>
          <p:nvSpPr>
            <p:cNvPr id="9264" name="TextBox 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19</a:t>
              </a:r>
            </a:p>
          </p:txBody>
        </p:sp>
        <p:cxnSp>
          <p:nvCxnSpPr>
            <p:cNvPr id="8" name="Straight Connector 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 name="Group 9"/>
          <p:cNvGrpSpPr>
            <a:grpSpLocks/>
          </p:cNvGrpSpPr>
          <p:nvPr/>
        </p:nvGrpSpPr>
        <p:grpSpPr bwMode="auto">
          <a:xfrm>
            <a:off x="6629400" y="2667000"/>
            <a:ext cx="1295400" cy="1524000"/>
            <a:chOff x="533400" y="2743200"/>
            <a:chExt cx="1295400" cy="1524000"/>
          </a:xfrm>
        </p:grpSpPr>
        <p:sp>
          <p:nvSpPr>
            <p:cNvPr id="9259" name="TextBox 1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6</a:t>
              </a:r>
            </a:p>
          </p:txBody>
        </p:sp>
        <p:sp>
          <p:nvSpPr>
            <p:cNvPr id="9260" name="TextBox 1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29</a:t>
              </a:r>
            </a:p>
          </p:txBody>
        </p:sp>
        <p:cxnSp>
          <p:nvCxnSpPr>
            <p:cNvPr id="13" name="Straight Connector 12"/>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5" name="Group 14"/>
          <p:cNvGrpSpPr>
            <a:grpSpLocks/>
          </p:cNvGrpSpPr>
          <p:nvPr/>
        </p:nvGrpSpPr>
        <p:grpSpPr bwMode="auto">
          <a:xfrm>
            <a:off x="8686800" y="2590800"/>
            <a:ext cx="1295400" cy="1524000"/>
            <a:chOff x="533400" y="2743200"/>
            <a:chExt cx="1295400" cy="1524000"/>
          </a:xfrm>
        </p:grpSpPr>
        <p:sp>
          <p:nvSpPr>
            <p:cNvPr id="9255" name="TextBox 1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9256" name="TextBox 1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19</a:t>
              </a:r>
            </a:p>
          </p:txBody>
        </p:sp>
        <p:cxnSp>
          <p:nvCxnSpPr>
            <p:cNvPr id="18" name="Straight Connector 1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5130" name="TextBox 25"/>
          <p:cNvSpPr txBox="1">
            <a:spLocks noChangeArrowheads="1"/>
          </p:cNvSpPr>
          <p:nvPr/>
        </p:nvSpPr>
        <p:spPr bwMode="auto">
          <a:xfrm>
            <a:off x="4495800" y="3810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a:t>
            </a:r>
          </a:p>
        </p:txBody>
      </p:sp>
      <p:sp>
        <p:nvSpPr>
          <p:cNvPr id="5134" name="TextBox 29"/>
          <p:cNvSpPr txBox="1">
            <a:spLocks noChangeArrowheads="1"/>
          </p:cNvSpPr>
          <p:nvPr/>
        </p:nvSpPr>
        <p:spPr bwMode="auto">
          <a:xfrm>
            <a:off x="4343400" y="32766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18</a:t>
            </a:r>
          </a:p>
        </p:txBody>
      </p:sp>
      <p:sp>
        <p:nvSpPr>
          <p:cNvPr id="5135" name="TextBox 30"/>
          <p:cNvSpPr txBox="1">
            <a:spLocks noChangeArrowheads="1"/>
          </p:cNvSpPr>
          <p:nvPr/>
        </p:nvSpPr>
        <p:spPr bwMode="auto">
          <a:xfrm>
            <a:off x="5105400" y="3352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6</a:t>
            </a:r>
          </a:p>
        </p:txBody>
      </p:sp>
      <p:cxnSp>
        <p:nvCxnSpPr>
          <p:cNvPr id="32" name="Straight Connector 31"/>
          <p:cNvCxnSpPr/>
          <p:nvPr/>
        </p:nvCxnSpPr>
        <p:spPr>
          <a:xfrm>
            <a:off x="4419600" y="38100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29400" y="38100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140" name="TextBox 36"/>
          <p:cNvSpPr txBox="1">
            <a:spLocks noChangeArrowheads="1"/>
          </p:cNvSpPr>
          <p:nvPr/>
        </p:nvSpPr>
        <p:spPr bwMode="auto">
          <a:xfrm>
            <a:off x="7315200" y="3276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5142" name="TextBox 39"/>
          <p:cNvSpPr txBox="1">
            <a:spLocks noChangeArrowheads="1"/>
          </p:cNvSpPr>
          <p:nvPr/>
        </p:nvSpPr>
        <p:spPr bwMode="auto">
          <a:xfrm>
            <a:off x="6629400" y="3286126"/>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24</a:t>
            </a:r>
          </a:p>
        </p:txBody>
      </p:sp>
      <p:sp>
        <p:nvSpPr>
          <p:cNvPr id="5143" name="TextBox 40"/>
          <p:cNvSpPr txBox="1">
            <a:spLocks noChangeArrowheads="1"/>
          </p:cNvSpPr>
          <p:nvPr/>
        </p:nvSpPr>
        <p:spPr bwMode="auto">
          <a:xfrm>
            <a:off x="6858000" y="3810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5</a:t>
            </a:r>
          </a:p>
        </p:txBody>
      </p:sp>
      <p:cxnSp>
        <p:nvCxnSpPr>
          <p:cNvPr id="50" name="Straight Connector 49"/>
          <p:cNvCxnSpPr/>
          <p:nvPr/>
        </p:nvCxnSpPr>
        <p:spPr>
          <a:xfrm>
            <a:off x="8686800" y="36576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155" name="TextBox 56"/>
          <p:cNvSpPr txBox="1">
            <a:spLocks noChangeArrowheads="1"/>
          </p:cNvSpPr>
          <p:nvPr/>
        </p:nvSpPr>
        <p:spPr bwMode="auto">
          <a:xfrm>
            <a:off x="89154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3</a:t>
            </a:r>
          </a:p>
        </p:txBody>
      </p:sp>
      <p:sp>
        <p:nvSpPr>
          <p:cNvPr id="5156" name="TextBox 57"/>
          <p:cNvSpPr txBox="1">
            <a:spLocks noChangeArrowheads="1"/>
          </p:cNvSpPr>
          <p:nvPr/>
        </p:nvSpPr>
        <p:spPr bwMode="auto">
          <a:xfrm>
            <a:off x="8686800" y="31242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16</a:t>
            </a:r>
          </a:p>
        </p:txBody>
      </p:sp>
      <p:sp>
        <p:nvSpPr>
          <p:cNvPr id="5157" name="TextBox 58"/>
          <p:cNvSpPr txBox="1">
            <a:spLocks noChangeArrowheads="1"/>
          </p:cNvSpPr>
          <p:nvPr/>
        </p:nvSpPr>
        <p:spPr bwMode="auto">
          <a:xfrm>
            <a:off x="9448800" y="3200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5171" name="Text Box 15"/>
          <p:cNvSpPr txBox="1">
            <a:spLocks noChangeArrowheads="1"/>
          </p:cNvSpPr>
          <p:nvPr/>
        </p:nvSpPr>
        <p:spPr bwMode="auto">
          <a:xfrm>
            <a:off x="1676400" y="4579938"/>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2400" b="1">
                <a:solidFill>
                  <a:srgbClr val="FF0000"/>
                </a:solidFill>
                <a:latin typeface="Times New Roman" panose="02020603050405020304" pitchFamily="18" charset="0"/>
                <a:cs typeface="Times New Roman" panose="02020603050405020304" pitchFamily="18" charset="0"/>
              </a:rPr>
              <a:t>17 : 5 = 3         (dư 2)</a:t>
            </a:r>
          </a:p>
        </p:txBody>
      </p:sp>
      <p:grpSp>
        <p:nvGrpSpPr>
          <p:cNvPr id="9234" name="Group 19"/>
          <p:cNvGrpSpPr>
            <a:grpSpLocks/>
          </p:cNvGrpSpPr>
          <p:nvPr/>
        </p:nvGrpSpPr>
        <p:grpSpPr bwMode="auto">
          <a:xfrm>
            <a:off x="1981200" y="2743200"/>
            <a:ext cx="1295400" cy="1524000"/>
            <a:chOff x="533400" y="2743200"/>
            <a:chExt cx="1295400" cy="1524000"/>
          </a:xfrm>
        </p:grpSpPr>
        <p:sp>
          <p:nvSpPr>
            <p:cNvPr id="9251" name="TextBox 2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5</a:t>
              </a:r>
            </a:p>
          </p:txBody>
        </p:sp>
        <p:sp>
          <p:nvSpPr>
            <p:cNvPr id="9252" name="TextBox 2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17</a:t>
              </a:r>
            </a:p>
          </p:txBody>
        </p:sp>
        <p:cxnSp>
          <p:nvCxnSpPr>
            <p:cNvPr id="77" name="Straight Connector 76"/>
            <p:cNvCxnSpPr/>
            <p:nvPr/>
          </p:nvCxnSpPr>
          <p:spPr>
            <a:xfrm>
              <a:off x="1143000" y="33528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81000" y="35052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235" name="Text Box 15"/>
          <p:cNvSpPr txBox="1">
            <a:spLocks noChangeArrowheads="1"/>
          </p:cNvSpPr>
          <p:nvPr/>
        </p:nvSpPr>
        <p:spPr bwMode="auto">
          <a:xfrm>
            <a:off x="1676400" y="2209801"/>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b) Mẫu:</a:t>
            </a:r>
          </a:p>
        </p:txBody>
      </p:sp>
      <p:cxnSp>
        <p:nvCxnSpPr>
          <p:cNvPr id="80" name="Straight Connector 79"/>
          <p:cNvCxnSpPr/>
          <p:nvPr/>
        </p:nvCxnSpPr>
        <p:spPr>
          <a:xfrm rot="5400000">
            <a:off x="2324100" y="3924300"/>
            <a:ext cx="2819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79" name="TextBox 60"/>
          <p:cNvSpPr txBox="1">
            <a:spLocks noChangeArrowheads="1"/>
          </p:cNvSpPr>
          <p:nvPr/>
        </p:nvSpPr>
        <p:spPr bwMode="auto">
          <a:xfrm>
            <a:off x="2133600" y="3886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FF"/>
                </a:solidFill>
              </a:rPr>
              <a:t>2</a:t>
            </a:r>
          </a:p>
        </p:txBody>
      </p:sp>
      <p:sp>
        <p:nvSpPr>
          <p:cNvPr id="81" name="TextBox 60"/>
          <p:cNvSpPr txBox="1">
            <a:spLocks noChangeArrowheads="1"/>
          </p:cNvSpPr>
          <p:nvPr/>
        </p:nvSpPr>
        <p:spPr bwMode="auto">
          <a:xfrm>
            <a:off x="1981200" y="33528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15</a:t>
            </a:r>
          </a:p>
        </p:txBody>
      </p:sp>
      <p:sp>
        <p:nvSpPr>
          <p:cNvPr id="82" name="TextBox 60"/>
          <p:cNvSpPr txBox="1">
            <a:spLocks noChangeArrowheads="1"/>
          </p:cNvSpPr>
          <p:nvPr/>
        </p:nvSpPr>
        <p:spPr bwMode="auto">
          <a:xfrm>
            <a:off x="2667000" y="3352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3</a:t>
            </a:r>
          </a:p>
        </p:txBody>
      </p:sp>
      <p:cxnSp>
        <p:nvCxnSpPr>
          <p:cNvPr id="83" name="Straight Connector 82"/>
          <p:cNvCxnSpPr/>
          <p:nvPr/>
        </p:nvCxnSpPr>
        <p:spPr bwMode="auto">
          <a:xfrm>
            <a:off x="2057400" y="38862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56"/>
          <p:cNvSpPr txBox="1">
            <a:spLocks noChangeArrowheads="1"/>
          </p:cNvSpPr>
          <p:nvPr/>
        </p:nvSpPr>
        <p:spPr bwMode="auto">
          <a:xfrm>
            <a:off x="3962400" y="4572001"/>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00CC"/>
                </a:solidFill>
                <a:latin typeface="Times New Roman" panose="02020603050405020304" pitchFamily="18" charset="0"/>
                <a:cs typeface="Times New Roman" panose="02020603050405020304" pitchFamily="18" charset="0"/>
              </a:rPr>
              <a:t>19 : 3 = 6          (dư 1)</a:t>
            </a:r>
          </a:p>
        </p:txBody>
      </p:sp>
      <p:sp>
        <p:nvSpPr>
          <p:cNvPr id="71" name="TextBox 56"/>
          <p:cNvSpPr txBox="1">
            <a:spLocks noChangeArrowheads="1"/>
          </p:cNvSpPr>
          <p:nvPr/>
        </p:nvSpPr>
        <p:spPr bwMode="auto">
          <a:xfrm>
            <a:off x="6324600" y="4579938"/>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00CC"/>
                </a:solidFill>
                <a:latin typeface="Times New Roman" panose="02020603050405020304" pitchFamily="18" charset="0"/>
                <a:cs typeface="Times New Roman" panose="02020603050405020304" pitchFamily="18" charset="0"/>
              </a:rPr>
              <a:t>29 : 6 = 4          (dư 5)</a:t>
            </a:r>
          </a:p>
        </p:txBody>
      </p:sp>
      <p:sp>
        <p:nvSpPr>
          <p:cNvPr id="72" name="TextBox 56"/>
          <p:cNvSpPr txBox="1">
            <a:spLocks noChangeArrowheads="1"/>
          </p:cNvSpPr>
          <p:nvPr/>
        </p:nvSpPr>
        <p:spPr bwMode="auto">
          <a:xfrm>
            <a:off x="8382000" y="4572001"/>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00CC"/>
                </a:solidFill>
                <a:latin typeface="Times New Roman" panose="02020603050405020304" pitchFamily="18" charset="0"/>
                <a:cs typeface="Times New Roman" panose="02020603050405020304" pitchFamily="18" charset="0"/>
              </a:rPr>
              <a:t>19 : 4 = 4            (dư 3)</a:t>
            </a:r>
          </a:p>
        </p:txBody>
      </p:sp>
      <p:pic>
        <p:nvPicPr>
          <p:cNvPr id="9244" name="Picture 49" descr="C:\Users\USER\Desktop\HÌNH NỀN MỚI\mau-background-don-gian-de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638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49" descr="C:\Users\USER\Desktop\HÌNH NỀN MỚI\mau-background-don-gian-dep-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7788"/>
            <a:ext cx="91440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7-Point Star 53"/>
          <p:cNvSpPr/>
          <p:nvPr/>
        </p:nvSpPr>
        <p:spPr>
          <a:xfrm>
            <a:off x="2209800" y="762000"/>
            <a:ext cx="2286000" cy="914400"/>
          </a:xfrm>
          <a:prstGeom prst="star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u="sng" dirty="0">
                <a:solidFill>
                  <a:srgbClr val="0000FF"/>
                </a:solidFill>
                <a:latin typeface="Times New Roman" pitchFamily="18" charset="0"/>
                <a:cs typeface="Times New Roman" pitchFamily="18" charset="0"/>
              </a:rPr>
              <a:t>Bài 1</a:t>
            </a:r>
            <a:r>
              <a:rPr lang="en-US" sz="2800" b="1" dirty="0">
                <a:solidFill>
                  <a:srgbClr val="0000FF"/>
                </a:solidFill>
                <a:latin typeface="Times New Roman" pitchFamily="18" charset="0"/>
                <a:cs typeface="Times New Roman" pitchFamily="18" charset="0"/>
              </a:rPr>
              <a:t>:</a:t>
            </a:r>
          </a:p>
        </p:txBody>
      </p:sp>
      <p:sp>
        <p:nvSpPr>
          <p:cNvPr id="9247" name="Text Box 15"/>
          <p:cNvSpPr txBox="1">
            <a:spLocks noChangeArrowheads="1"/>
          </p:cNvSpPr>
          <p:nvPr/>
        </p:nvSpPr>
        <p:spPr bwMode="auto">
          <a:xfrm>
            <a:off x="4572000" y="931863"/>
            <a:ext cx="533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0000FF"/>
                </a:solidFill>
                <a:latin typeface="Times New Roman" panose="02020603050405020304" pitchFamily="18" charset="0"/>
                <a:cs typeface="Times New Roman" panose="02020603050405020304" pitchFamily="18" charset="0"/>
              </a:rPr>
              <a:t>Tính rồi viết theo mẫu:</a:t>
            </a:r>
          </a:p>
        </p:txBody>
      </p:sp>
      <p:pic>
        <p:nvPicPr>
          <p:cNvPr id="9248" name="Google Shape;95;gead5cf1b4b_22_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83499" b="67838"/>
          <a:stretch>
            <a:fillRect/>
          </a:stretch>
        </p:blipFill>
        <p:spPr bwMode="auto">
          <a:xfrm>
            <a:off x="1352550" y="282576"/>
            <a:ext cx="8572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Google Shape;95;gead5cf1b4b_22_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r="83499" b="67838"/>
          <a:stretch>
            <a:fillRect/>
          </a:stretch>
        </p:blipFill>
        <p:spPr bwMode="auto">
          <a:xfrm>
            <a:off x="1981200" y="-152400"/>
            <a:ext cx="8572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图片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05642">
            <a:off x="8696326" y="190500"/>
            <a:ext cx="23336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903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500"/>
                                        <p:tgtEl>
                                          <p:spTgt spid="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ox(in)">
                                      <p:cBhvr>
                                        <p:cTn id="12" dur="500"/>
                                        <p:tgtEl>
                                          <p:spTgt spid="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box(in)">
                                      <p:cBhvr>
                                        <p:cTn id="17" dur="500"/>
                                        <p:tgtEl>
                                          <p:spTgt spid="8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box(in)">
                                      <p:cBhvr>
                                        <p:cTn id="20" dur="500"/>
                                        <p:tgtEl>
                                          <p:spTgt spid="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71"/>
                                        </p:tgtEl>
                                        <p:attrNameLst>
                                          <p:attrName>style.visibility</p:attrName>
                                        </p:attrNameLst>
                                      </p:cBhvr>
                                      <p:to>
                                        <p:strVal val="visible"/>
                                      </p:to>
                                    </p:set>
                                    <p:anim calcmode="lin" valueType="num">
                                      <p:cBhvr additive="base">
                                        <p:cTn id="25" dur="500" fill="hold"/>
                                        <p:tgtEl>
                                          <p:spTgt spid="5171"/>
                                        </p:tgtEl>
                                        <p:attrNameLst>
                                          <p:attrName>ppt_x</p:attrName>
                                        </p:attrNameLst>
                                      </p:cBhvr>
                                      <p:tavLst>
                                        <p:tav tm="0">
                                          <p:val>
                                            <p:strVal val="#ppt_x"/>
                                          </p:val>
                                        </p:tav>
                                        <p:tav tm="100000">
                                          <p:val>
                                            <p:strVal val="#ppt_x"/>
                                          </p:val>
                                        </p:tav>
                                      </p:tavLst>
                                    </p:anim>
                                    <p:anim calcmode="lin" valueType="num">
                                      <p:cBhvr additive="base">
                                        <p:cTn id="26" dur="500" fill="hold"/>
                                        <p:tgtEl>
                                          <p:spTgt spid="517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ox(in)">
                                      <p:cBhvr>
                                        <p:cTn id="31" dur="500"/>
                                        <p:tgtEl>
                                          <p:spTgt spid="80"/>
                                        </p:tgtEl>
                                      </p:cBhvr>
                                    </p:animEffect>
                                  </p:childTnLst>
                                </p:cTn>
                              </p:par>
                              <p:par>
                                <p:cTn id="32" presetID="4"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ox(in)">
                                      <p:cBhvr>
                                        <p:cTn id="34" dur="500"/>
                                        <p:tgtEl>
                                          <p:spTgt spid="2"/>
                                        </p:tgtEl>
                                      </p:cBhvr>
                                    </p:animEffect>
                                  </p:childTnLst>
                                </p:cTn>
                              </p:par>
                              <p:par>
                                <p:cTn id="35" presetID="4"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500"/>
                                        <p:tgtEl>
                                          <p:spTgt spid="4"/>
                                        </p:tgtEl>
                                      </p:cBhvr>
                                    </p:animEffect>
                                  </p:childTnLst>
                                </p:cTn>
                              </p:par>
                              <p:par>
                                <p:cTn id="38" presetID="4"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5135"/>
                                        </p:tgtEl>
                                        <p:attrNameLst>
                                          <p:attrName>style.visibility</p:attrName>
                                        </p:attrNameLst>
                                      </p:cBhvr>
                                      <p:to>
                                        <p:strVal val="visible"/>
                                      </p:to>
                                    </p:set>
                                    <p:animEffect transition="in" filter="box(in)">
                                      <p:cBhvr>
                                        <p:cTn id="45" dur="500"/>
                                        <p:tgtEl>
                                          <p:spTgt spid="513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5134"/>
                                        </p:tgtEl>
                                        <p:attrNameLst>
                                          <p:attrName>style.visibility</p:attrName>
                                        </p:attrNameLst>
                                      </p:cBhvr>
                                      <p:to>
                                        <p:strVal val="visible"/>
                                      </p:to>
                                    </p:set>
                                    <p:animEffect transition="in" filter="checkerboard(across)">
                                      <p:cBhvr>
                                        <p:cTn id="50" dur="500"/>
                                        <p:tgtEl>
                                          <p:spTgt spid="513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ox(in)">
                                      <p:cBhvr>
                                        <p:cTn id="55" dur="500"/>
                                        <p:tgtEl>
                                          <p:spTgt spid="32"/>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5130"/>
                                        </p:tgtEl>
                                        <p:attrNameLst>
                                          <p:attrName>style.visibility</p:attrName>
                                        </p:attrNameLst>
                                      </p:cBhvr>
                                      <p:to>
                                        <p:strVal val="visible"/>
                                      </p:to>
                                    </p:set>
                                    <p:animEffect transition="in" filter="box(in)">
                                      <p:cBhvr>
                                        <p:cTn id="58" dur="500"/>
                                        <p:tgtEl>
                                          <p:spTgt spid="513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5140"/>
                                        </p:tgtEl>
                                        <p:attrNameLst>
                                          <p:attrName>style.visibility</p:attrName>
                                        </p:attrNameLst>
                                      </p:cBhvr>
                                      <p:to>
                                        <p:strVal val="visible"/>
                                      </p:to>
                                    </p:set>
                                    <p:animEffect transition="in" filter="box(in)">
                                      <p:cBhvr>
                                        <p:cTn id="69" dur="500"/>
                                        <p:tgtEl>
                                          <p:spTgt spid="514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5142"/>
                                        </p:tgtEl>
                                        <p:attrNameLst>
                                          <p:attrName>style.visibility</p:attrName>
                                        </p:attrNameLst>
                                      </p:cBhvr>
                                      <p:to>
                                        <p:strVal val="visible"/>
                                      </p:to>
                                    </p:set>
                                    <p:animEffect transition="in" filter="checkerboard(across)">
                                      <p:cBhvr>
                                        <p:cTn id="74" dur="500"/>
                                        <p:tgtEl>
                                          <p:spTgt spid="514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checkerboard(across)">
                                      <p:cBhvr>
                                        <p:cTn id="79" dur="500"/>
                                        <p:tgtEl>
                                          <p:spTgt spid="35"/>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5143"/>
                                        </p:tgtEl>
                                        <p:attrNameLst>
                                          <p:attrName>style.visibility</p:attrName>
                                        </p:attrNameLst>
                                      </p:cBhvr>
                                      <p:to>
                                        <p:strVal val="visible"/>
                                      </p:to>
                                    </p:set>
                                    <p:animEffect transition="in" filter="checkerboard(across)">
                                      <p:cBhvr>
                                        <p:cTn id="82" dur="500"/>
                                        <p:tgtEl>
                                          <p:spTgt spid="51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1"/>
                                        </p:tgtEl>
                                        <p:attrNameLst>
                                          <p:attrName>style.visibility</p:attrName>
                                        </p:attrNameLst>
                                      </p:cBhvr>
                                      <p:to>
                                        <p:strVal val="visible"/>
                                      </p:to>
                                    </p:set>
                                    <p:anim calcmode="lin" valueType="num">
                                      <p:cBhvr additive="base">
                                        <p:cTn id="87" dur="500" fill="hold"/>
                                        <p:tgtEl>
                                          <p:spTgt spid="71"/>
                                        </p:tgtEl>
                                        <p:attrNameLst>
                                          <p:attrName>ppt_x</p:attrName>
                                        </p:attrNameLst>
                                      </p:cBhvr>
                                      <p:tavLst>
                                        <p:tav tm="0">
                                          <p:val>
                                            <p:strVal val="#ppt_x"/>
                                          </p:val>
                                        </p:tav>
                                        <p:tav tm="100000">
                                          <p:val>
                                            <p:strVal val="#ppt_x"/>
                                          </p:val>
                                        </p:tav>
                                      </p:tavLst>
                                    </p:anim>
                                    <p:anim calcmode="lin" valueType="num">
                                      <p:cBhvr additive="base">
                                        <p:cTn id="8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5157"/>
                                        </p:tgtEl>
                                        <p:attrNameLst>
                                          <p:attrName>style.visibility</p:attrName>
                                        </p:attrNameLst>
                                      </p:cBhvr>
                                      <p:to>
                                        <p:strVal val="visible"/>
                                      </p:to>
                                    </p:set>
                                    <p:animEffect transition="in" filter="box(in)">
                                      <p:cBhvr>
                                        <p:cTn id="93" dur="500"/>
                                        <p:tgtEl>
                                          <p:spTgt spid="515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5156"/>
                                        </p:tgtEl>
                                        <p:attrNameLst>
                                          <p:attrName>style.visibility</p:attrName>
                                        </p:attrNameLst>
                                      </p:cBhvr>
                                      <p:to>
                                        <p:strVal val="visible"/>
                                      </p:to>
                                    </p:set>
                                    <p:animEffect transition="in" filter="box(in)">
                                      <p:cBhvr>
                                        <p:cTn id="98" dur="500"/>
                                        <p:tgtEl>
                                          <p:spTgt spid="515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 presetClass="entr" presetSubtype="1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checkerboard(across)">
                                      <p:cBhvr>
                                        <p:cTn id="103" dur="500"/>
                                        <p:tgtEl>
                                          <p:spTgt spid="50"/>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5155"/>
                                        </p:tgtEl>
                                        <p:attrNameLst>
                                          <p:attrName>style.visibility</p:attrName>
                                        </p:attrNameLst>
                                      </p:cBhvr>
                                      <p:to>
                                        <p:strVal val="visible"/>
                                      </p:to>
                                    </p:set>
                                    <p:animEffect transition="in" filter="checkerboard(across)">
                                      <p:cBhvr>
                                        <p:cTn id="106" dur="500"/>
                                        <p:tgtEl>
                                          <p:spTgt spid="515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fill="hold"/>
                                        <p:tgtEl>
                                          <p:spTgt spid="72"/>
                                        </p:tgtEl>
                                        <p:attrNameLst>
                                          <p:attrName>ppt_x</p:attrName>
                                        </p:attrNameLst>
                                      </p:cBhvr>
                                      <p:tavLst>
                                        <p:tav tm="0">
                                          <p:val>
                                            <p:strVal val="#ppt_x"/>
                                          </p:val>
                                        </p:tav>
                                        <p:tav tm="100000">
                                          <p:val>
                                            <p:strVal val="#ppt_x"/>
                                          </p:val>
                                        </p:tav>
                                      </p:tavLst>
                                    </p:anim>
                                    <p:anim calcmode="lin" valueType="num">
                                      <p:cBhvr additive="base">
                                        <p:cTn id="1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4" grpId="0"/>
      <p:bldP spid="5135" grpId="0"/>
      <p:bldP spid="5140" grpId="0"/>
      <p:bldP spid="5142" grpId="0"/>
      <p:bldP spid="5143" grpId="0"/>
      <p:bldP spid="5155" grpId="0"/>
      <p:bldP spid="5156" grpId="0"/>
      <p:bldP spid="5157" grpId="0"/>
      <p:bldP spid="5171" grpId="0"/>
      <p:bldP spid="79" grpId="0"/>
      <p:bldP spid="81" grpId="0"/>
      <p:bldP spid="82" grpId="0"/>
      <p:bldP spid="63"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
          <p:cNvGrpSpPr>
            <a:grpSpLocks/>
          </p:cNvGrpSpPr>
          <p:nvPr/>
        </p:nvGrpSpPr>
        <p:grpSpPr bwMode="auto">
          <a:xfrm>
            <a:off x="1905000" y="1981200"/>
            <a:ext cx="1295400" cy="1524000"/>
            <a:chOff x="533400" y="2743200"/>
            <a:chExt cx="1295400" cy="1524000"/>
          </a:xfrm>
        </p:grpSpPr>
        <p:sp>
          <p:nvSpPr>
            <p:cNvPr id="11311" name="TextBox 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3</a:t>
              </a:r>
            </a:p>
          </p:txBody>
        </p:sp>
        <p:sp>
          <p:nvSpPr>
            <p:cNvPr id="11312" name="TextBox 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20</a:t>
              </a:r>
            </a:p>
          </p:txBody>
        </p:sp>
        <p:cxnSp>
          <p:nvCxnSpPr>
            <p:cNvPr id="8" name="Straight Connector 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267" name="Group 9"/>
          <p:cNvGrpSpPr>
            <a:grpSpLocks/>
          </p:cNvGrpSpPr>
          <p:nvPr/>
        </p:nvGrpSpPr>
        <p:grpSpPr bwMode="auto">
          <a:xfrm>
            <a:off x="3810000" y="1981200"/>
            <a:ext cx="1295400" cy="1524000"/>
            <a:chOff x="533400" y="2743200"/>
            <a:chExt cx="1295400" cy="1524000"/>
          </a:xfrm>
        </p:grpSpPr>
        <p:sp>
          <p:nvSpPr>
            <p:cNvPr id="11307" name="TextBox 1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11308" name="TextBox 1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28</a:t>
              </a:r>
            </a:p>
          </p:txBody>
        </p:sp>
        <p:cxnSp>
          <p:nvCxnSpPr>
            <p:cNvPr id="13" name="Straight Connector 12"/>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268" name="Group 14"/>
          <p:cNvGrpSpPr>
            <a:grpSpLocks/>
          </p:cNvGrpSpPr>
          <p:nvPr/>
        </p:nvGrpSpPr>
        <p:grpSpPr bwMode="auto">
          <a:xfrm>
            <a:off x="5867400" y="2057400"/>
            <a:ext cx="1295400" cy="1524000"/>
            <a:chOff x="533400" y="2743200"/>
            <a:chExt cx="1295400" cy="1524000"/>
          </a:xfrm>
        </p:grpSpPr>
        <p:sp>
          <p:nvSpPr>
            <p:cNvPr id="11303" name="TextBox 15"/>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5</a:t>
              </a:r>
            </a:p>
          </p:txBody>
        </p:sp>
        <p:sp>
          <p:nvSpPr>
            <p:cNvPr id="11304" name="TextBox 16"/>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46</a:t>
              </a:r>
            </a:p>
          </p:txBody>
        </p:sp>
        <p:cxnSp>
          <p:nvCxnSpPr>
            <p:cNvPr id="18" name="Straight Connector 1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269" name="Group 19"/>
          <p:cNvGrpSpPr>
            <a:grpSpLocks/>
          </p:cNvGrpSpPr>
          <p:nvPr/>
        </p:nvGrpSpPr>
        <p:grpSpPr bwMode="auto">
          <a:xfrm>
            <a:off x="8305800" y="2057400"/>
            <a:ext cx="1295400" cy="1524000"/>
            <a:chOff x="533400" y="2743200"/>
            <a:chExt cx="1295400" cy="1524000"/>
          </a:xfrm>
        </p:grpSpPr>
        <p:sp>
          <p:nvSpPr>
            <p:cNvPr id="11299" name="TextBox 20"/>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6</a:t>
              </a:r>
            </a:p>
          </p:txBody>
        </p:sp>
        <p:sp>
          <p:nvSpPr>
            <p:cNvPr id="11300" name="TextBox 21"/>
            <p:cNvSpPr txBox="1">
              <a:spLocks noChangeArrowheads="1"/>
            </p:cNvSpPr>
            <p:nvPr/>
          </p:nvSpPr>
          <p:spPr bwMode="auto">
            <a:xfrm>
              <a:off x="533400" y="2895600"/>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42</a:t>
              </a:r>
            </a:p>
          </p:txBody>
        </p:sp>
        <p:cxnSp>
          <p:nvCxnSpPr>
            <p:cNvPr id="23" name="Straight Connector 22"/>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a:spLocks noChangeArrowheads="1"/>
          </p:cNvSpPr>
          <p:nvPr/>
        </p:nvSpPr>
        <p:spPr bwMode="auto">
          <a:xfrm>
            <a:off x="2071688" y="3200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a:t>
            </a:r>
          </a:p>
        </p:txBody>
      </p:sp>
      <p:sp>
        <p:nvSpPr>
          <p:cNvPr id="30" name="TextBox 29"/>
          <p:cNvSpPr txBox="1">
            <a:spLocks noChangeArrowheads="1"/>
          </p:cNvSpPr>
          <p:nvPr/>
        </p:nvSpPr>
        <p:spPr bwMode="auto">
          <a:xfrm>
            <a:off x="1873250" y="2600326"/>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18</a:t>
            </a:r>
          </a:p>
        </p:txBody>
      </p:sp>
      <p:sp>
        <p:nvSpPr>
          <p:cNvPr id="31" name="TextBox 30"/>
          <p:cNvSpPr txBox="1">
            <a:spLocks noChangeArrowheads="1"/>
          </p:cNvSpPr>
          <p:nvPr/>
        </p:nvSpPr>
        <p:spPr bwMode="auto">
          <a:xfrm>
            <a:off x="2667000" y="2667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6</a:t>
            </a:r>
          </a:p>
        </p:txBody>
      </p:sp>
      <p:cxnSp>
        <p:nvCxnSpPr>
          <p:cNvPr id="32" name="Straight Connector 31"/>
          <p:cNvCxnSpPr/>
          <p:nvPr/>
        </p:nvCxnSpPr>
        <p:spPr>
          <a:xfrm>
            <a:off x="1995488" y="3141663"/>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10000" y="31242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4572000" y="2667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7</a:t>
            </a:r>
          </a:p>
        </p:txBody>
      </p:sp>
      <p:sp>
        <p:nvSpPr>
          <p:cNvPr id="40" name="TextBox 39"/>
          <p:cNvSpPr txBox="1">
            <a:spLocks noChangeArrowheads="1"/>
          </p:cNvSpPr>
          <p:nvPr/>
        </p:nvSpPr>
        <p:spPr bwMode="auto">
          <a:xfrm>
            <a:off x="3810000" y="2590801"/>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28</a:t>
            </a:r>
          </a:p>
        </p:txBody>
      </p:sp>
      <p:sp>
        <p:nvSpPr>
          <p:cNvPr id="41" name="TextBox 40"/>
          <p:cNvSpPr txBox="1">
            <a:spLocks noChangeArrowheads="1"/>
          </p:cNvSpPr>
          <p:nvPr/>
        </p:nvSpPr>
        <p:spPr bwMode="auto">
          <a:xfrm>
            <a:off x="3962400" y="3124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cxnSp>
        <p:nvCxnSpPr>
          <p:cNvPr id="46" name="Straight Connector 45"/>
          <p:cNvCxnSpPr/>
          <p:nvPr/>
        </p:nvCxnSpPr>
        <p:spPr>
          <a:xfrm>
            <a:off x="8305800" y="32004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867400" y="32004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a:spLocks noChangeArrowheads="1"/>
          </p:cNvSpPr>
          <p:nvPr/>
        </p:nvSpPr>
        <p:spPr bwMode="auto">
          <a:xfrm>
            <a:off x="1524000" y="3998914"/>
            <a:ext cx="1828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00CC"/>
                </a:solidFill>
              </a:rPr>
              <a:t>20 : 3 = 6 (dư 2)</a:t>
            </a:r>
          </a:p>
        </p:txBody>
      </p:sp>
      <p:sp>
        <p:nvSpPr>
          <p:cNvPr id="56" name="TextBox 55"/>
          <p:cNvSpPr txBox="1">
            <a:spLocks noChangeArrowheads="1"/>
          </p:cNvSpPr>
          <p:nvPr/>
        </p:nvSpPr>
        <p:spPr bwMode="auto">
          <a:xfrm>
            <a:off x="6096000" y="3276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1</a:t>
            </a:r>
          </a:p>
        </p:txBody>
      </p:sp>
      <p:sp>
        <p:nvSpPr>
          <p:cNvPr id="58" name="TextBox 57"/>
          <p:cNvSpPr txBox="1">
            <a:spLocks noChangeArrowheads="1"/>
          </p:cNvSpPr>
          <p:nvPr/>
        </p:nvSpPr>
        <p:spPr bwMode="auto">
          <a:xfrm>
            <a:off x="5867400" y="2667001"/>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45</a:t>
            </a:r>
          </a:p>
        </p:txBody>
      </p:sp>
      <p:sp>
        <p:nvSpPr>
          <p:cNvPr id="59" name="TextBox 58"/>
          <p:cNvSpPr txBox="1">
            <a:spLocks noChangeArrowheads="1"/>
          </p:cNvSpPr>
          <p:nvPr/>
        </p:nvSpPr>
        <p:spPr bwMode="auto">
          <a:xfrm>
            <a:off x="6629400" y="2743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9</a:t>
            </a:r>
          </a:p>
        </p:txBody>
      </p:sp>
      <p:sp>
        <p:nvSpPr>
          <p:cNvPr id="65" name="TextBox 64"/>
          <p:cNvSpPr txBox="1">
            <a:spLocks noChangeArrowheads="1"/>
          </p:cNvSpPr>
          <p:nvPr/>
        </p:nvSpPr>
        <p:spPr bwMode="auto">
          <a:xfrm>
            <a:off x="8534400" y="3200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sp>
        <p:nvSpPr>
          <p:cNvPr id="66" name="TextBox 65"/>
          <p:cNvSpPr txBox="1">
            <a:spLocks noChangeArrowheads="1"/>
          </p:cNvSpPr>
          <p:nvPr/>
        </p:nvSpPr>
        <p:spPr bwMode="auto">
          <a:xfrm>
            <a:off x="8343900" y="26670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42</a:t>
            </a:r>
          </a:p>
        </p:txBody>
      </p:sp>
      <p:sp>
        <p:nvSpPr>
          <p:cNvPr id="11286" name="TextBox 67"/>
          <p:cNvSpPr txBox="1">
            <a:spLocks noChangeArrowheads="1"/>
          </p:cNvSpPr>
          <p:nvPr/>
        </p:nvSpPr>
        <p:spPr bwMode="auto">
          <a:xfrm>
            <a:off x="1524000" y="16002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c)</a:t>
            </a:r>
          </a:p>
        </p:txBody>
      </p:sp>
      <p:sp>
        <p:nvSpPr>
          <p:cNvPr id="47" name="TextBox 46"/>
          <p:cNvSpPr txBox="1">
            <a:spLocks noChangeArrowheads="1"/>
          </p:cNvSpPr>
          <p:nvPr/>
        </p:nvSpPr>
        <p:spPr bwMode="auto">
          <a:xfrm>
            <a:off x="3505200" y="39624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00CC"/>
                </a:solidFill>
              </a:rPr>
              <a:t>28 : 4 = 7</a:t>
            </a:r>
          </a:p>
        </p:txBody>
      </p:sp>
      <p:sp>
        <p:nvSpPr>
          <p:cNvPr id="48" name="TextBox 47"/>
          <p:cNvSpPr txBox="1">
            <a:spLocks noChangeArrowheads="1"/>
          </p:cNvSpPr>
          <p:nvPr/>
        </p:nvSpPr>
        <p:spPr bwMode="auto">
          <a:xfrm>
            <a:off x="5638800" y="3998914"/>
            <a:ext cx="1828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00CC"/>
                </a:solidFill>
              </a:rPr>
              <a:t>46 : 5 = 9 (dư 1)</a:t>
            </a:r>
          </a:p>
        </p:txBody>
      </p:sp>
      <p:sp>
        <p:nvSpPr>
          <p:cNvPr id="49" name="TextBox 48"/>
          <p:cNvSpPr txBox="1">
            <a:spLocks noChangeArrowheads="1"/>
          </p:cNvSpPr>
          <p:nvPr/>
        </p:nvSpPr>
        <p:spPr bwMode="auto">
          <a:xfrm>
            <a:off x="8153400" y="4048126"/>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00CC"/>
                </a:solidFill>
              </a:rPr>
              <a:t>42 : 6 = 7</a:t>
            </a:r>
          </a:p>
        </p:txBody>
      </p:sp>
      <p:sp>
        <p:nvSpPr>
          <p:cNvPr id="51" name="TextBox 50"/>
          <p:cNvSpPr txBox="1">
            <a:spLocks noChangeArrowheads="1"/>
          </p:cNvSpPr>
          <p:nvPr/>
        </p:nvSpPr>
        <p:spPr bwMode="auto">
          <a:xfrm>
            <a:off x="9144000" y="2743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7</a:t>
            </a:r>
          </a:p>
        </p:txBody>
      </p:sp>
      <p:pic>
        <p:nvPicPr>
          <p:cNvPr id="11291" name="Picture 49" descr="C:\Users\USER\Desktop\HÌNH NỀN MỚI\mau-background-don-gian-de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2550"/>
            <a:ext cx="9144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7-Point Star 53"/>
          <p:cNvSpPr/>
          <p:nvPr/>
        </p:nvSpPr>
        <p:spPr>
          <a:xfrm>
            <a:off x="2362200" y="598488"/>
            <a:ext cx="2286000" cy="914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u="sng" dirty="0">
                <a:solidFill>
                  <a:srgbClr val="FF0000"/>
                </a:solidFill>
                <a:latin typeface="Times New Roman" pitchFamily="18" charset="0"/>
                <a:cs typeface="Times New Roman" pitchFamily="18" charset="0"/>
              </a:rPr>
              <a:t>Bài 1</a:t>
            </a:r>
            <a:r>
              <a:rPr lang="en-US" sz="3200" b="1" dirty="0">
                <a:solidFill>
                  <a:srgbClr val="FF0000"/>
                </a:solidFill>
                <a:latin typeface="Times New Roman" pitchFamily="18" charset="0"/>
                <a:cs typeface="Times New Roman" pitchFamily="18" charset="0"/>
              </a:rPr>
              <a:t>:</a:t>
            </a:r>
          </a:p>
        </p:txBody>
      </p:sp>
      <p:sp>
        <p:nvSpPr>
          <p:cNvPr id="11293" name="Text Box 15"/>
          <p:cNvSpPr txBox="1">
            <a:spLocks noChangeArrowheads="1"/>
          </p:cNvSpPr>
          <p:nvPr/>
        </p:nvSpPr>
        <p:spPr bwMode="auto">
          <a:xfrm>
            <a:off x="4724400" y="822325"/>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0000"/>
                </a:solidFill>
                <a:latin typeface="Times New Roman" panose="02020603050405020304" pitchFamily="18" charset="0"/>
                <a:cs typeface="Times New Roman" panose="02020603050405020304" pitchFamily="18" charset="0"/>
              </a:rPr>
              <a:t>Tính rồi viết theo mẫu:</a:t>
            </a:r>
          </a:p>
        </p:txBody>
      </p:sp>
      <p:pic>
        <p:nvPicPr>
          <p:cNvPr id="11294" name="Google Shape;95;gead5cf1b4b_22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3499" b="67838"/>
          <a:stretch>
            <a:fillRect/>
          </a:stretch>
        </p:blipFill>
        <p:spPr bwMode="auto">
          <a:xfrm>
            <a:off x="1352550" y="152400"/>
            <a:ext cx="857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Google Shape;95;gead5cf1b4b_22_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83499" b="67838"/>
          <a:stretch>
            <a:fillRect/>
          </a:stretch>
        </p:blipFill>
        <p:spPr bwMode="auto">
          <a:xfrm>
            <a:off x="1981200" y="-76200"/>
            <a:ext cx="85725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05642">
            <a:off x="8696326" y="190500"/>
            <a:ext cx="23336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49" descr="C:\Users\USER\Desktop\HÌNH NỀN MỚI\mau-background-don-gian-dep-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6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978400"/>
            <a:ext cx="914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5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amond(in)">
                                      <p:cBhvr>
                                        <p:cTn id="17" dur="2000"/>
                                        <p:tgtEl>
                                          <p:spTgt spid="32"/>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in)">
                                      <p:cBhvr>
                                        <p:cTn id="20" dur="2000"/>
                                        <p:tgtEl>
                                          <p:spTgt spid="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heckerboard(across)">
                                      <p:cBhvr>
                                        <p:cTn id="31" dur="500"/>
                                        <p:tgtEl>
                                          <p:spTgt spid="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ox(in)">
                                      <p:cBhvr>
                                        <p:cTn id="36" dur="500"/>
                                        <p:tgtEl>
                                          <p:spTgt spid="4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ox(in)">
                                      <p:cBhvr>
                                        <p:cTn id="44" dur="500"/>
                                        <p:tgtEl>
                                          <p:spTgt spid="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box(in)">
                                      <p:cBhvr>
                                        <p:cTn id="55" dur="500"/>
                                        <p:tgtEl>
                                          <p:spTgt spid="5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box(in)">
                                      <p:cBhvr>
                                        <p:cTn id="60" dur="500"/>
                                        <p:tgtEl>
                                          <p:spTgt spid="5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blinds(horizontal)">
                                      <p:cBhvr>
                                        <p:cTn id="65" dur="500"/>
                                        <p:tgtEl>
                                          <p:spTgt spid="5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blinds(horizontal)">
                                      <p:cBhvr>
                                        <p:cTn id="68" dur="500"/>
                                        <p:tgtEl>
                                          <p:spTgt spid="5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500" fill="hold"/>
                                        <p:tgtEl>
                                          <p:spTgt spid="48"/>
                                        </p:tgtEl>
                                        <p:attrNameLst>
                                          <p:attrName>ppt_x</p:attrName>
                                        </p:attrNameLst>
                                      </p:cBhvr>
                                      <p:tavLst>
                                        <p:tav tm="0">
                                          <p:val>
                                            <p:strVal val="#ppt_x"/>
                                          </p:val>
                                        </p:tav>
                                        <p:tav tm="100000">
                                          <p:val>
                                            <p:strVal val="#ppt_x"/>
                                          </p:val>
                                        </p:tav>
                                      </p:tavLst>
                                    </p:anim>
                                    <p:anim calcmode="lin" valueType="num">
                                      <p:cBhvr additive="base">
                                        <p:cTn id="7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ox(in)">
                                      <p:cBhvr>
                                        <p:cTn id="79" dur="500"/>
                                        <p:tgtEl>
                                          <p:spTgt spid="5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ox(in)">
                                      <p:cBhvr>
                                        <p:cTn id="84" dur="500"/>
                                        <p:tgtEl>
                                          <p:spTgt spid="6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box(in)">
                                      <p:cBhvr>
                                        <p:cTn id="89" dur="500"/>
                                        <p:tgtEl>
                                          <p:spTgt spid="46"/>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ox(in)">
                                      <p:cBhvr>
                                        <p:cTn id="92" dur="500"/>
                                        <p:tgtEl>
                                          <p:spTgt spid="6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7" grpId="0"/>
      <p:bldP spid="40" grpId="0"/>
      <p:bldP spid="41" grpId="0"/>
      <p:bldP spid="52" grpId="0"/>
      <p:bldP spid="56" grpId="0"/>
      <p:bldP spid="58" grpId="0"/>
      <p:bldP spid="59" grpId="0"/>
      <p:bldP spid="65" grpId="0"/>
      <p:bldP spid="66" grpId="0"/>
      <p:bldP spid="47" grpId="0"/>
      <p:bldP spid="48" grpId="0"/>
      <p:bldP spid="49"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458200" y="4876800"/>
            <a:ext cx="914400" cy="1295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HP001 4H" pitchFamily="34" charset="0"/>
            </a:endParaRPr>
          </a:p>
        </p:txBody>
      </p:sp>
      <p:sp>
        <p:nvSpPr>
          <p:cNvPr id="25" name="Rectangle 24"/>
          <p:cNvSpPr/>
          <p:nvPr/>
        </p:nvSpPr>
        <p:spPr>
          <a:xfrm>
            <a:off x="6019800" y="4876800"/>
            <a:ext cx="838200" cy="1295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HP001 4H" pitchFamily="34" charset="0"/>
            </a:endParaRPr>
          </a:p>
        </p:txBody>
      </p:sp>
      <p:sp>
        <p:nvSpPr>
          <p:cNvPr id="26" name="Rectangle 25"/>
          <p:cNvSpPr/>
          <p:nvPr/>
        </p:nvSpPr>
        <p:spPr>
          <a:xfrm>
            <a:off x="3962400" y="4953000"/>
            <a:ext cx="838200" cy="1219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HP001 4H" pitchFamily="34" charset="0"/>
            </a:endParaRPr>
          </a:p>
        </p:txBody>
      </p:sp>
      <p:sp>
        <p:nvSpPr>
          <p:cNvPr id="29" name="Rectangle 28"/>
          <p:cNvSpPr/>
          <p:nvPr/>
        </p:nvSpPr>
        <p:spPr>
          <a:xfrm>
            <a:off x="2057400" y="5029200"/>
            <a:ext cx="762000" cy="1143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latin typeface="HP001 4H" pitchFamily="34" charset="0"/>
            </a:endParaRPr>
          </a:p>
        </p:txBody>
      </p:sp>
      <p:sp>
        <p:nvSpPr>
          <p:cNvPr id="30" name="Rectangle 29"/>
          <p:cNvSpPr/>
          <p:nvPr/>
        </p:nvSpPr>
        <p:spPr>
          <a:xfrm>
            <a:off x="4114800" y="1143000"/>
            <a:ext cx="12192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3200" dirty="0">
              <a:solidFill>
                <a:srgbClr val="FFFFFF"/>
              </a:solidFill>
              <a:latin typeface="HP001 4H" pitchFamily="34" charset="0"/>
            </a:endParaRPr>
          </a:p>
        </p:txBody>
      </p:sp>
      <p:sp>
        <p:nvSpPr>
          <p:cNvPr id="31" name="7-Point Star 30"/>
          <p:cNvSpPr/>
          <p:nvPr/>
        </p:nvSpPr>
        <p:spPr>
          <a:xfrm>
            <a:off x="1524000" y="1219200"/>
            <a:ext cx="2286000" cy="10668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800" b="1" u="sng" dirty="0">
                <a:solidFill>
                  <a:srgbClr val="0000FF"/>
                </a:solidFill>
                <a:latin typeface="HP001 4H" pitchFamily="34" charset="0"/>
                <a:cs typeface="Times New Roman" pitchFamily="18" charset="0"/>
              </a:rPr>
              <a:t>Bài 2</a:t>
            </a:r>
            <a:r>
              <a:rPr lang="en-US" sz="2800" b="1" dirty="0">
                <a:solidFill>
                  <a:srgbClr val="0000FF"/>
                </a:solidFill>
                <a:latin typeface="HP001 4H" pitchFamily="34" charset="0"/>
                <a:cs typeface="Times New Roman" pitchFamily="18" charset="0"/>
              </a:rPr>
              <a:t>:</a:t>
            </a:r>
          </a:p>
        </p:txBody>
      </p:sp>
      <p:sp>
        <p:nvSpPr>
          <p:cNvPr id="13320" name="Text Box 15"/>
          <p:cNvSpPr txBox="1">
            <a:spLocks noChangeArrowheads="1"/>
          </p:cNvSpPr>
          <p:nvPr/>
        </p:nvSpPr>
        <p:spPr bwMode="auto">
          <a:xfrm>
            <a:off x="4114800" y="12954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3200" b="1">
                <a:solidFill>
                  <a:srgbClr val="FF0000"/>
                </a:solidFill>
                <a:latin typeface="Times New Roman" panose="02020603050405020304" pitchFamily="18" charset="0"/>
                <a:cs typeface="Times New Roman" panose="02020603050405020304" pitchFamily="18" charset="0"/>
              </a:rPr>
              <a:t>Đ   S</a:t>
            </a:r>
          </a:p>
        </p:txBody>
      </p:sp>
      <p:sp>
        <p:nvSpPr>
          <p:cNvPr id="13321" name="TextBox 5"/>
          <p:cNvSpPr txBox="1">
            <a:spLocks noChangeArrowheads="1"/>
          </p:cNvSpPr>
          <p:nvPr/>
        </p:nvSpPr>
        <p:spPr bwMode="auto">
          <a:xfrm>
            <a:off x="2590800" y="32766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4</a:t>
            </a:r>
          </a:p>
        </p:txBody>
      </p:sp>
      <p:sp>
        <p:nvSpPr>
          <p:cNvPr id="13322" name="TextBox 6"/>
          <p:cNvSpPr txBox="1">
            <a:spLocks noChangeArrowheads="1"/>
          </p:cNvSpPr>
          <p:nvPr/>
        </p:nvSpPr>
        <p:spPr bwMode="auto">
          <a:xfrm>
            <a:off x="1905000" y="32766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32</a:t>
            </a:r>
          </a:p>
        </p:txBody>
      </p:sp>
      <p:cxnSp>
        <p:nvCxnSpPr>
          <p:cNvPr id="36" name="Straight Connector 35"/>
          <p:cNvCxnSpPr/>
          <p:nvPr/>
        </p:nvCxnSpPr>
        <p:spPr>
          <a:xfrm>
            <a:off x="2514600" y="3733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132807" y="3656807"/>
            <a:ext cx="762000" cy="1587"/>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25" name="TextBox 10"/>
          <p:cNvSpPr txBox="1">
            <a:spLocks noChangeArrowheads="1"/>
          </p:cNvSpPr>
          <p:nvPr/>
        </p:nvSpPr>
        <p:spPr bwMode="auto">
          <a:xfrm>
            <a:off x="4495800" y="321627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6</a:t>
            </a:r>
          </a:p>
        </p:txBody>
      </p:sp>
      <p:sp>
        <p:nvSpPr>
          <p:cNvPr id="13326" name="TextBox 11"/>
          <p:cNvSpPr txBox="1">
            <a:spLocks noChangeArrowheads="1"/>
          </p:cNvSpPr>
          <p:nvPr/>
        </p:nvSpPr>
        <p:spPr bwMode="auto">
          <a:xfrm>
            <a:off x="3810000" y="3216276"/>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30</a:t>
            </a:r>
          </a:p>
        </p:txBody>
      </p:sp>
      <p:cxnSp>
        <p:nvCxnSpPr>
          <p:cNvPr id="41" name="Straight Connector 40"/>
          <p:cNvCxnSpPr/>
          <p:nvPr/>
        </p:nvCxnSpPr>
        <p:spPr>
          <a:xfrm>
            <a:off x="4419600" y="36576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962400" y="3581400"/>
            <a:ext cx="914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29" name="TextBox 15"/>
          <p:cNvSpPr txBox="1">
            <a:spLocks noChangeArrowheads="1"/>
          </p:cNvSpPr>
          <p:nvPr/>
        </p:nvSpPr>
        <p:spPr bwMode="auto">
          <a:xfrm>
            <a:off x="6553200" y="32004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6</a:t>
            </a:r>
          </a:p>
        </p:txBody>
      </p:sp>
      <p:sp>
        <p:nvSpPr>
          <p:cNvPr id="13330" name="TextBox 16"/>
          <p:cNvSpPr txBox="1">
            <a:spLocks noChangeArrowheads="1"/>
          </p:cNvSpPr>
          <p:nvPr/>
        </p:nvSpPr>
        <p:spPr bwMode="auto">
          <a:xfrm>
            <a:off x="58674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48</a:t>
            </a:r>
          </a:p>
        </p:txBody>
      </p:sp>
      <p:cxnSp>
        <p:nvCxnSpPr>
          <p:cNvPr id="46" name="Straight Connector 45"/>
          <p:cNvCxnSpPr/>
          <p:nvPr/>
        </p:nvCxnSpPr>
        <p:spPr>
          <a:xfrm>
            <a:off x="6477000" y="36576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019801" y="3505201"/>
            <a:ext cx="914400" cy="31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33" name="TextBox 20"/>
          <p:cNvSpPr txBox="1">
            <a:spLocks noChangeArrowheads="1"/>
          </p:cNvSpPr>
          <p:nvPr/>
        </p:nvSpPr>
        <p:spPr bwMode="auto">
          <a:xfrm>
            <a:off x="8991600" y="3200401"/>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3</a:t>
            </a:r>
          </a:p>
        </p:txBody>
      </p:sp>
      <p:sp>
        <p:nvSpPr>
          <p:cNvPr id="13334" name="TextBox 21"/>
          <p:cNvSpPr txBox="1">
            <a:spLocks noChangeArrowheads="1"/>
          </p:cNvSpPr>
          <p:nvPr/>
        </p:nvSpPr>
        <p:spPr bwMode="auto">
          <a:xfrm>
            <a:off x="8305800" y="3200401"/>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20</a:t>
            </a:r>
          </a:p>
        </p:txBody>
      </p:sp>
      <p:cxnSp>
        <p:nvCxnSpPr>
          <p:cNvPr id="51" name="Straight Connector 50"/>
          <p:cNvCxnSpPr/>
          <p:nvPr/>
        </p:nvCxnSpPr>
        <p:spPr>
          <a:xfrm>
            <a:off x="8915400" y="36576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8420101" y="3543301"/>
            <a:ext cx="990600" cy="317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37" name="TextBox 25"/>
          <p:cNvSpPr txBox="1">
            <a:spLocks noChangeArrowheads="1"/>
          </p:cNvSpPr>
          <p:nvPr/>
        </p:nvSpPr>
        <p:spPr bwMode="auto">
          <a:xfrm>
            <a:off x="2085975" y="426085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0</a:t>
            </a:r>
          </a:p>
        </p:txBody>
      </p:sp>
      <p:sp>
        <p:nvSpPr>
          <p:cNvPr id="13338" name="TextBox 29"/>
          <p:cNvSpPr txBox="1">
            <a:spLocks noChangeArrowheads="1"/>
          </p:cNvSpPr>
          <p:nvPr/>
        </p:nvSpPr>
        <p:spPr bwMode="auto">
          <a:xfrm>
            <a:off x="1873250" y="3689351"/>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32</a:t>
            </a:r>
          </a:p>
        </p:txBody>
      </p:sp>
      <p:sp>
        <p:nvSpPr>
          <p:cNvPr id="13339" name="TextBox 30"/>
          <p:cNvSpPr txBox="1">
            <a:spLocks noChangeArrowheads="1"/>
          </p:cNvSpPr>
          <p:nvPr/>
        </p:nvSpPr>
        <p:spPr bwMode="auto">
          <a:xfrm>
            <a:off x="2590800" y="3733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8</a:t>
            </a:r>
          </a:p>
        </p:txBody>
      </p:sp>
      <p:cxnSp>
        <p:nvCxnSpPr>
          <p:cNvPr id="56" name="Straight Connector 55"/>
          <p:cNvCxnSpPr/>
          <p:nvPr/>
        </p:nvCxnSpPr>
        <p:spPr>
          <a:xfrm>
            <a:off x="1981200" y="41910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10000" y="41910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42" name="TextBox 36"/>
          <p:cNvSpPr txBox="1">
            <a:spLocks noChangeArrowheads="1"/>
          </p:cNvSpPr>
          <p:nvPr/>
        </p:nvSpPr>
        <p:spPr bwMode="auto">
          <a:xfrm>
            <a:off x="44958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4</a:t>
            </a:r>
          </a:p>
        </p:txBody>
      </p:sp>
      <p:sp>
        <p:nvSpPr>
          <p:cNvPr id="13343" name="TextBox 39"/>
          <p:cNvSpPr txBox="1">
            <a:spLocks noChangeArrowheads="1"/>
          </p:cNvSpPr>
          <p:nvPr/>
        </p:nvSpPr>
        <p:spPr bwMode="auto">
          <a:xfrm>
            <a:off x="3810000" y="3667126"/>
            <a:ext cx="68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24</a:t>
            </a:r>
          </a:p>
        </p:txBody>
      </p:sp>
      <p:sp>
        <p:nvSpPr>
          <p:cNvPr id="13344" name="TextBox 40"/>
          <p:cNvSpPr txBox="1">
            <a:spLocks noChangeArrowheads="1"/>
          </p:cNvSpPr>
          <p:nvPr/>
        </p:nvSpPr>
        <p:spPr bwMode="auto">
          <a:xfrm>
            <a:off x="3976688" y="4306888"/>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6</a:t>
            </a:r>
          </a:p>
        </p:txBody>
      </p:sp>
      <p:cxnSp>
        <p:nvCxnSpPr>
          <p:cNvPr id="61" name="Straight Connector 60"/>
          <p:cNvCxnSpPr/>
          <p:nvPr/>
        </p:nvCxnSpPr>
        <p:spPr>
          <a:xfrm>
            <a:off x="8305800" y="40386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67400" y="4114800"/>
            <a:ext cx="5334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347" name="TextBox 51"/>
          <p:cNvSpPr txBox="1">
            <a:spLocks noChangeArrowheads="1"/>
          </p:cNvSpPr>
          <p:nvPr/>
        </p:nvSpPr>
        <p:spPr bwMode="auto">
          <a:xfrm>
            <a:off x="89916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5</a:t>
            </a:r>
          </a:p>
        </p:txBody>
      </p:sp>
      <p:sp>
        <p:nvSpPr>
          <p:cNvPr id="13348" name="TextBox 55"/>
          <p:cNvSpPr txBox="1">
            <a:spLocks noChangeArrowheads="1"/>
          </p:cNvSpPr>
          <p:nvPr/>
        </p:nvSpPr>
        <p:spPr bwMode="auto">
          <a:xfrm>
            <a:off x="6110288" y="4230688"/>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0</a:t>
            </a:r>
          </a:p>
        </p:txBody>
      </p:sp>
      <p:sp>
        <p:nvSpPr>
          <p:cNvPr id="13349" name="TextBox 57"/>
          <p:cNvSpPr txBox="1">
            <a:spLocks noChangeArrowheads="1"/>
          </p:cNvSpPr>
          <p:nvPr/>
        </p:nvSpPr>
        <p:spPr bwMode="auto">
          <a:xfrm>
            <a:off x="5867400" y="3667126"/>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48</a:t>
            </a:r>
          </a:p>
        </p:txBody>
      </p:sp>
      <p:sp>
        <p:nvSpPr>
          <p:cNvPr id="13350" name="TextBox 58"/>
          <p:cNvSpPr txBox="1">
            <a:spLocks noChangeArrowheads="1"/>
          </p:cNvSpPr>
          <p:nvPr/>
        </p:nvSpPr>
        <p:spPr bwMode="auto">
          <a:xfrm>
            <a:off x="6553200" y="36576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8</a:t>
            </a:r>
          </a:p>
        </p:txBody>
      </p:sp>
      <p:sp>
        <p:nvSpPr>
          <p:cNvPr id="13351" name="TextBox 64"/>
          <p:cNvSpPr txBox="1">
            <a:spLocks noChangeArrowheads="1"/>
          </p:cNvSpPr>
          <p:nvPr/>
        </p:nvSpPr>
        <p:spPr bwMode="auto">
          <a:xfrm>
            <a:off x="8458200" y="410845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5</a:t>
            </a:r>
          </a:p>
        </p:txBody>
      </p:sp>
      <p:sp>
        <p:nvSpPr>
          <p:cNvPr id="13352" name="TextBox 65"/>
          <p:cNvSpPr txBox="1">
            <a:spLocks noChangeArrowheads="1"/>
          </p:cNvSpPr>
          <p:nvPr/>
        </p:nvSpPr>
        <p:spPr bwMode="auto">
          <a:xfrm>
            <a:off x="8305800" y="35814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15</a:t>
            </a:r>
          </a:p>
        </p:txBody>
      </p:sp>
      <p:sp>
        <p:nvSpPr>
          <p:cNvPr id="13353" name="TextBox 67"/>
          <p:cNvSpPr txBox="1">
            <a:spLocks noChangeArrowheads="1"/>
          </p:cNvSpPr>
          <p:nvPr/>
        </p:nvSpPr>
        <p:spPr bwMode="auto">
          <a:xfrm>
            <a:off x="1905000" y="26670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a)</a:t>
            </a:r>
          </a:p>
        </p:txBody>
      </p:sp>
      <p:sp>
        <p:nvSpPr>
          <p:cNvPr id="13354" name="TextBox 47"/>
          <p:cNvSpPr txBox="1">
            <a:spLocks noChangeArrowheads="1"/>
          </p:cNvSpPr>
          <p:nvPr/>
        </p:nvSpPr>
        <p:spPr bwMode="auto">
          <a:xfrm>
            <a:off x="3810000" y="26670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b)</a:t>
            </a:r>
          </a:p>
        </p:txBody>
      </p:sp>
      <p:sp>
        <p:nvSpPr>
          <p:cNvPr id="13355" name="TextBox 48"/>
          <p:cNvSpPr txBox="1">
            <a:spLocks noChangeArrowheads="1"/>
          </p:cNvSpPr>
          <p:nvPr/>
        </p:nvSpPr>
        <p:spPr bwMode="auto">
          <a:xfrm>
            <a:off x="5943600" y="25908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c)</a:t>
            </a:r>
          </a:p>
        </p:txBody>
      </p:sp>
      <p:sp>
        <p:nvSpPr>
          <p:cNvPr id="13356" name="TextBox 50"/>
          <p:cNvSpPr txBox="1">
            <a:spLocks noChangeArrowheads="1"/>
          </p:cNvSpPr>
          <p:nvPr/>
        </p:nvSpPr>
        <p:spPr bwMode="auto">
          <a:xfrm>
            <a:off x="8229600" y="25908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2800" b="1">
                <a:solidFill>
                  <a:srgbClr val="0000CC"/>
                </a:solidFill>
                <a:latin typeface="HP001 4H"/>
              </a:rPr>
              <a:t>d)</a:t>
            </a:r>
          </a:p>
        </p:txBody>
      </p:sp>
      <p:sp>
        <p:nvSpPr>
          <p:cNvPr id="13357" name="TextBox 52"/>
          <p:cNvSpPr txBox="1">
            <a:spLocks noChangeArrowheads="1"/>
          </p:cNvSpPr>
          <p:nvPr/>
        </p:nvSpPr>
        <p:spPr bwMode="auto">
          <a:xfrm>
            <a:off x="8610600" y="4876801"/>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5400" b="1">
                <a:solidFill>
                  <a:srgbClr val="FF0000"/>
                </a:solidFill>
                <a:latin typeface="HP001 4H"/>
                <a:cs typeface="Times New Roman" panose="02020603050405020304" pitchFamily="18" charset="0"/>
              </a:rPr>
              <a:t>s</a:t>
            </a:r>
          </a:p>
        </p:txBody>
      </p:sp>
      <p:sp>
        <p:nvSpPr>
          <p:cNvPr id="13358" name="TextBox 53"/>
          <p:cNvSpPr txBox="1">
            <a:spLocks noChangeArrowheads="1"/>
          </p:cNvSpPr>
          <p:nvPr/>
        </p:nvSpPr>
        <p:spPr bwMode="auto">
          <a:xfrm>
            <a:off x="2209800" y="52070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200" b="1">
                <a:solidFill>
                  <a:srgbClr val="FF0000"/>
                </a:solidFill>
                <a:latin typeface="HP001 4H"/>
                <a:cs typeface="Times New Roman" panose="02020603050405020304" pitchFamily="18" charset="0"/>
              </a:rPr>
              <a:t>Đ</a:t>
            </a:r>
          </a:p>
        </p:txBody>
      </p:sp>
      <p:sp>
        <p:nvSpPr>
          <p:cNvPr id="13359" name="TextBox 54"/>
          <p:cNvSpPr txBox="1">
            <a:spLocks noChangeArrowheads="1"/>
          </p:cNvSpPr>
          <p:nvPr/>
        </p:nvSpPr>
        <p:spPr bwMode="auto">
          <a:xfrm>
            <a:off x="6248400" y="5130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3200" b="1">
                <a:solidFill>
                  <a:srgbClr val="FF0000"/>
                </a:solidFill>
                <a:latin typeface="HP001 4H"/>
                <a:cs typeface="Times New Roman" panose="02020603050405020304" pitchFamily="18" charset="0"/>
              </a:rPr>
              <a:t>Đ</a:t>
            </a:r>
          </a:p>
        </p:txBody>
      </p:sp>
      <p:sp>
        <p:nvSpPr>
          <p:cNvPr id="13360" name="TextBox 56"/>
          <p:cNvSpPr txBox="1">
            <a:spLocks noChangeArrowheads="1"/>
          </p:cNvSpPr>
          <p:nvPr/>
        </p:nvSpPr>
        <p:spPr bwMode="auto">
          <a:xfrm>
            <a:off x="4114800" y="5019676"/>
            <a:ext cx="60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vi-VN" sz="5400" b="1">
                <a:solidFill>
                  <a:srgbClr val="FF0000"/>
                </a:solidFill>
                <a:latin typeface="HP001 4H"/>
                <a:cs typeface="Times New Roman" panose="02020603050405020304" pitchFamily="18" charset="0"/>
              </a:rPr>
              <a:t>s</a:t>
            </a:r>
          </a:p>
        </p:txBody>
      </p:sp>
      <p:pic>
        <p:nvPicPr>
          <p:cNvPr id="77" name="Picture 31" descr="139"/>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133600" y="5105400"/>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31" descr="139"/>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84638" y="5105400"/>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31" descr="139"/>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72200" y="5029200"/>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1" descr="139"/>
          <p:cNvPicPr>
            <a:picLocks noChangeAspect="1" noChangeArrowheads="1" noCrop="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10600" y="4953000"/>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5" name="Text Box 15"/>
          <p:cNvSpPr txBox="1">
            <a:spLocks noChangeArrowheads="1"/>
          </p:cNvSpPr>
          <p:nvPr/>
        </p:nvSpPr>
        <p:spPr bwMode="auto">
          <a:xfrm>
            <a:off x="5410200" y="1295401"/>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vi-VN" sz="2800" b="1">
                <a:solidFill>
                  <a:srgbClr val="0000FF"/>
                </a:solidFill>
                <a:latin typeface="HP001 4H"/>
                <a:cs typeface="Times New Roman" panose="02020603050405020304" pitchFamily="18" charset="0"/>
              </a:rPr>
              <a:t>?</a:t>
            </a:r>
          </a:p>
        </p:txBody>
      </p:sp>
      <p:sp>
        <p:nvSpPr>
          <p:cNvPr id="13366" name="Text Box 62"/>
          <p:cNvSpPr txBox="1">
            <a:spLocks noChangeArrowheads="1"/>
          </p:cNvSpPr>
          <p:nvPr/>
        </p:nvSpPr>
        <p:spPr bwMode="auto">
          <a:xfrm>
            <a:off x="1524000" y="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endParaRPr lang="vi-VN" altLang="vi-VN" sz="2800" b="1">
              <a:solidFill>
                <a:srgbClr val="0000FF"/>
              </a:solidFill>
              <a:latin typeface="Times New Roman" panose="02020603050405020304" pitchFamily="18" charset="0"/>
              <a:cs typeface="Times New Roman" panose="02020603050405020304" pitchFamily="18" charset="0"/>
            </a:endParaRPr>
          </a:p>
        </p:txBody>
      </p:sp>
      <p:pic>
        <p:nvPicPr>
          <p:cNvPr id="13367" name="图片 37895" descr="1-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533400"/>
            <a:ext cx="3279775"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77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78"/>
                                        </p:tgtEl>
                                      </p:cBhvr>
                                    </p:animEffect>
                                    <p:set>
                                      <p:cBhvr>
                                        <p:cTn id="12" dur="1" fill="hold">
                                          <p:stCondLst>
                                            <p:cond delay="499"/>
                                          </p:stCondLst>
                                        </p:cTn>
                                        <p:tgtEl>
                                          <p:spTgt spid="7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79"/>
                                        </p:tgtEl>
                                      </p:cBhvr>
                                    </p:animEffect>
                                    <p:set>
                                      <p:cBhvr>
                                        <p:cTn id="17" dur="1" fill="hold">
                                          <p:stCondLst>
                                            <p:cond delay="499"/>
                                          </p:stCondLst>
                                        </p:cTn>
                                        <p:tgtEl>
                                          <p:spTgt spid="7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14"/>
          <p:cNvSpPr txBox="1">
            <a:spLocks noChangeArrowheads="1"/>
          </p:cNvSpPr>
          <p:nvPr/>
        </p:nvSpPr>
        <p:spPr bwMode="auto">
          <a:xfrm>
            <a:off x="6858001" y="973139"/>
            <a:ext cx="3713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số ô tô trong hình nào?</a:t>
            </a:r>
          </a:p>
        </p:txBody>
      </p:sp>
      <p:grpSp>
        <p:nvGrpSpPr>
          <p:cNvPr id="15363" name="Group 29"/>
          <p:cNvGrpSpPr>
            <a:grpSpLocks/>
          </p:cNvGrpSpPr>
          <p:nvPr/>
        </p:nvGrpSpPr>
        <p:grpSpPr bwMode="auto">
          <a:xfrm>
            <a:off x="6324600" y="679451"/>
            <a:ext cx="457200" cy="1209675"/>
            <a:chOff x="914400" y="3810000"/>
            <a:chExt cx="457200" cy="1208624"/>
          </a:xfrm>
        </p:grpSpPr>
        <p:cxnSp>
          <p:nvCxnSpPr>
            <p:cNvPr id="49" name="Straight Connector 48"/>
            <p:cNvCxnSpPr/>
            <p:nvPr/>
          </p:nvCxnSpPr>
          <p:spPr>
            <a:xfrm>
              <a:off x="914400" y="441907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5396" name="Text Box 15"/>
            <p:cNvSpPr txBox="1">
              <a:spLocks noChangeArrowheads="1"/>
            </p:cNvSpPr>
            <p:nvPr/>
          </p:nvSpPr>
          <p:spPr bwMode="auto">
            <a:xfrm>
              <a:off x="990600" y="4495404"/>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2</a:t>
              </a:r>
            </a:p>
          </p:txBody>
        </p:sp>
        <p:sp>
          <p:nvSpPr>
            <p:cNvPr id="15397" name="Text Box 15"/>
            <p:cNvSpPr txBox="1">
              <a:spLocks noChangeArrowheads="1"/>
            </p:cNvSpPr>
            <p:nvPr/>
          </p:nvSpPr>
          <p:spPr bwMode="auto">
            <a:xfrm>
              <a:off x="990600" y="3810000"/>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1</a:t>
              </a:r>
            </a:p>
          </p:txBody>
        </p:sp>
      </p:grpSp>
      <p:sp>
        <p:nvSpPr>
          <p:cNvPr id="15364" name="Text Box 15"/>
          <p:cNvSpPr txBox="1">
            <a:spLocks noChangeArrowheads="1"/>
          </p:cNvSpPr>
          <p:nvPr/>
        </p:nvSpPr>
        <p:spPr bwMode="auto">
          <a:xfrm>
            <a:off x="2971800" y="2209801"/>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Hình a</a:t>
            </a:r>
          </a:p>
        </p:txBody>
      </p:sp>
      <p:sp>
        <p:nvSpPr>
          <p:cNvPr id="15365" name="Text Box 15"/>
          <p:cNvSpPr txBox="1">
            <a:spLocks noChangeArrowheads="1"/>
          </p:cNvSpPr>
          <p:nvPr/>
        </p:nvSpPr>
        <p:spPr bwMode="auto">
          <a:xfrm>
            <a:off x="7239000" y="2209801"/>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Hình b</a:t>
            </a:r>
          </a:p>
        </p:txBody>
      </p:sp>
      <p:sp>
        <p:nvSpPr>
          <p:cNvPr id="15366" name="Text Box 14"/>
          <p:cNvSpPr txBox="1">
            <a:spLocks noChangeArrowheads="1"/>
          </p:cNvSpPr>
          <p:nvPr/>
        </p:nvSpPr>
        <p:spPr bwMode="auto">
          <a:xfrm>
            <a:off x="3810000" y="941389"/>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Đã khoanh vào</a:t>
            </a:r>
          </a:p>
        </p:txBody>
      </p:sp>
      <p:sp>
        <p:nvSpPr>
          <p:cNvPr id="56" name="7-Point Star 55"/>
          <p:cNvSpPr/>
          <p:nvPr/>
        </p:nvSpPr>
        <p:spPr>
          <a:xfrm>
            <a:off x="1600200" y="838200"/>
            <a:ext cx="2325688" cy="914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3200" b="1" u="sng" dirty="0">
                <a:solidFill>
                  <a:srgbClr val="0000FF"/>
                </a:solidFill>
                <a:latin typeface="Times New Roman" pitchFamily="18" charset="0"/>
                <a:cs typeface="Times New Roman" pitchFamily="18" charset="0"/>
              </a:rPr>
              <a:t>Bài 3</a:t>
            </a:r>
            <a:r>
              <a:rPr lang="en-US" sz="3200" b="1" dirty="0">
                <a:solidFill>
                  <a:srgbClr val="0000FF"/>
                </a:solidFill>
                <a:latin typeface="Times New Roman" pitchFamily="18" charset="0"/>
                <a:cs typeface="Times New Roman" pitchFamily="18" charset="0"/>
              </a:rPr>
              <a:t>:</a:t>
            </a:r>
          </a:p>
        </p:txBody>
      </p:sp>
      <p:sp>
        <p:nvSpPr>
          <p:cNvPr id="59" name="Rectangle 58"/>
          <p:cNvSpPr/>
          <p:nvPr/>
        </p:nvSpPr>
        <p:spPr>
          <a:xfrm>
            <a:off x="1600200" y="3429000"/>
            <a:ext cx="3886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60" name="Rectangle 59"/>
          <p:cNvSpPr/>
          <p:nvPr/>
        </p:nvSpPr>
        <p:spPr>
          <a:xfrm>
            <a:off x="5638800" y="3429000"/>
            <a:ext cx="4876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62" name="Rounded Rectangle 61"/>
          <p:cNvSpPr/>
          <p:nvPr/>
        </p:nvSpPr>
        <p:spPr>
          <a:xfrm>
            <a:off x="1631950" y="3505200"/>
            <a:ext cx="3810000" cy="762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pic>
        <p:nvPicPr>
          <p:cNvPr id="15371"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56264" y="4343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323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417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1426" y="3581401"/>
            <a:ext cx="10207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29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18026" y="4495801"/>
            <a:ext cx="10207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22664" y="44958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6351" y="44958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0038" y="4495801"/>
            <a:ext cx="102076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ounded Rectangle 81"/>
          <p:cNvSpPr/>
          <p:nvPr/>
        </p:nvSpPr>
        <p:spPr>
          <a:xfrm>
            <a:off x="5715000" y="3502025"/>
            <a:ext cx="4724400" cy="7620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pic>
        <p:nvPicPr>
          <p:cNvPr id="15381"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97651" y="4343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89838" y="4373563"/>
            <a:ext cx="10207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07426" y="4370388"/>
            <a:ext cx="102076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51989" y="4373563"/>
            <a:ext cx="10191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24" descr="Medical-10-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3581401"/>
            <a:ext cx="10191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AutoShape 4"/>
          <p:cNvSpPr>
            <a:spLocks noChangeArrowheads="1"/>
          </p:cNvSpPr>
          <p:nvPr/>
        </p:nvSpPr>
        <p:spPr bwMode="auto">
          <a:xfrm>
            <a:off x="2209800" y="3505200"/>
            <a:ext cx="2286000" cy="1447800"/>
          </a:xfrm>
          <a:prstGeom prst="cloudCallout">
            <a:avLst>
              <a:gd name="adj1" fmla="val -30222"/>
              <a:gd name="adj2" fmla="val 20255"/>
            </a:avLst>
          </a:prstGeom>
          <a:gradFill rotWithShape="1">
            <a:gsLst>
              <a:gs pos="0">
                <a:srgbClr val="66FF66"/>
              </a:gs>
              <a:gs pos="50000">
                <a:schemeClr val="bg1"/>
              </a:gs>
              <a:gs pos="100000">
                <a:srgbClr val="66FF66"/>
              </a:gs>
            </a:gsLst>
            <a:lin ang="5400000" scaled="1"/>
          </a:gradFill>
          <a:ln w="9525">
            <a:solidFill>
              <a:srgbClr val="00CC66"/>
            </a:solidFill>
            <a:round/>
            <a:headEnd/>
            <a:tailEnd/>
          </a:ln>
          <a:effectLst/>
        </p:spPr>
        <p:txBody>
          <a:bodyPr/>
          <a:lstStyle/>
          <a:p>
            <a:pPr algn="ctr" fontAlgn="base">
              <a:spcBef>
                <a:spcPct val="0"/>
              </a:spcBef>
              <a:spcAft>
                <a:spcPct val="0"/>
              </a:spcAft>
              <a:defRPr/>
            </a:pPr>
            <a:r>
              <a:rPr lang="en-US" sz="3200" b="1" dirty="0" err="1">
                <a:solidFill>
                  <a:srgbClr val="FF0000"/>
                </a:solidFill>
                <a:latin typeface="Times New Roman" pitchFamily="18" charset="0"/>
              </a:rPr>
              <a:t>Đúng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rồi</a:t>
            </a:r>
            <a:r>
              <a:rPr lang="en-US" sz="3200" b="1" dirty="0">
                <a:solidFill>
                  <a:srgbClr val="FF0000"/>
                </a:solidFill>
                <a:latin typeface="Times New Roman" pitchFamily="18" charset="0"/>
              </a:rPr>
              <a:t>!</a:t>
            </a:r>
          </a:p>
        </p:txBody>
      </p:sp>
      <p:sp>
        <p:nvSpPr>
          <p:cNvPr id="94" name="AutoShape 4"/>
          <p:cNvSpPr>
            <a:spLocks noChangeArrowheads="1"/>
          </p:cNvSpPr>
          <p:nvPr/>
        </p:nvSpPr>
        <p:spPr bwMode="auto">
          <a:xfrm>
            <a:off x="6629400" y="3581400"/>
            <a:ext cx="2286000" cy="1219200"/>
          </a:xfrm>
          <a:prstGeom prst="cloudCallout">
            <a:avLst>
              <a:gd name="adj1" fmla="val -30222"/>
              <a:gd name="adj2" fmla="val 20255"/>
            </a:avLst>
          </a:prstGeom>
          <a:gradFill rotWithShape="1">
            <a:gsLst>
              <a:gs pos="0">
                <a:srgbClr val="66FF66"/>
              </a:gs>
              <a:gs pos="50000">
                <a:schemeClr val="bg1"/>
              </a:gs>
              <a:gs pos="100000">
                <a:srgbClr val="66FF66"/>
              </a:gs>
            </a:gsLst>
            <a:lin ang="5400000" scaled="1"/>
          </a:gradFill>
          <a:ln w="9525">
            <a:solidFill>
              <a:srgbClr val="00CC66"/>
            </a:solidFill>
            <a:round/>
            <a:headEnd/>
            <a:tailEnd/>
          </a:ln>
          <a:effectLst/>
        </p:spPr>
        <p:txBody>
          <a:bodyPr/>
          <a:lstStyle/>
          <a:p>
            <a:pPr algn="ctr" fontAlgn="base">
              <a:spcBef>
                <a:spcPct val="0"/>
              </a:spcBef>
              <a:spcAft>
                <a:spcPct val="0"/>
              </a:spcAft>
              <a:defRPr/>
            </a:pPr>
            <a:r>
              <a:rPr lang="en-US" sz="3200" b="1" dirty="0">
                <a:solidFill>
                  <a:srgbClr val="FF0000"/>
                </a:solidFill>
                <a:latin typeface="Times New Roman" pitchFamily="18" charset="0"/>
              </a:rPr>
              <a:t>Sai rồi!</a:t>
            </a:r>
          </a:p>
        </p:txBody>
      </p:sp>
      <p:pic>
        <p:nvPicPr>
          <p:cNvPr id="15391" name="Google Shape;95;gead5cf1b4b_22_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r="83499" b="67838"/>
          <a:stretch>
            <a:fillRect/>
          </a:stretch>
        </p:blipFill>
        <p:spPr bwMode="auto">
          <a:xfrm>
            <a:off x="1905000" y="-146050"/>
            <a:ext cx="68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Google Shape;95;gead5cf1b4b_22_0"/>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r="83499" b="67838"/>
          <a:stretch>
            <a:fillRect/>
          </a:stretch>
        </p:blipFill>
        <p:spPr bwMode="auto">
          <a:xfrm>
            <a:off x="1223963" y="-111125"/>
            <a:ext cx="857251"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图片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05642">
            <a:off x="9232900" y="101600"/>
            <a:ext cx="16716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图片 11269" descr="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1" y="5562600"/>
            <a:ext cx="4543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150838"/>
      </p:ext>
    </p:extLst>
  </p:cSld>
  <p:clrMapOvr>
    <a:masterClrMapping/>
  </p:clrMapOvr>
  <p:transition spd="med">
    <p:cover dir="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anim calcmode="lin" valueType="num">
                                      <p:cBhvr>
                                        <p:cTn id="8" dur="2000" fill="hold"/>
                                        <p:tgtEl>
                                          <p:spTgt spid="93"/>
                                        </p:tgtEl>
                                        <p:attrNameLst>
                                          <p:attrName>style.rotation</p:attrName>
                                        </p:attrNameLst>
                                      </p:cBhvr>
                                      <p:tavLst>
                                        <p:tav tm="0">
                                          <p:val>
                                            <p:fltVal val="720"/>
                                          </p:val>
                                        </p:tav>
                                        <p:tav tm="100000">
                                          <p:val>
                                            <p:fltVal val="0"/>
                                          </p:val>
                                        </p:tav>
                                      </p:tavLst>
                                    </p:anim>
                                    <p:anim calcmode="lin" valueType="num">
                                      <p:cBhvr>
                                        <p:cTn id="9" dur="2000" fill="hold"/>
                                        <p:tgtEl>
                                          <p:spTgt spid="93"/>
                                        </p:tgtEl>
                                        <p:attrNameLst>
                                          <p:attrName>ppt_h</p:attrName>
                                        </p:attrNameLst>
                                      </p:cBhvr>
                                      <p:tavLst>
                                        <p:tav tm="0">
                                          <p:val>
                                            <p:fltVal val="0"/>
                                          </p:val>
                                        </p:tav>
                                        <p:tav tm="100000">
                                          <p:val>
                                            <p:strVal val="#ppt_h"/>
                                          </p:val>
                                        </p:tav>
                                      </p:tavLst>
                                    </p:anim>
                                    <p:anim calcmode="lin" valueType="num">
                                      <p:cBhvr>
                                        <p:cTn id="10" dur="2000" fill="hold"/>
                                        <p:tgtEl>
                                          <p:spTgt spid="9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93"/>
                                        </p:tgtEl>
                                        <p:attrNameLst>
                                          <p:attrName>ppt_x</p:attrName>
                                        </p:attrNameLst>
                                      </p:cBhvr>
                                      <p:tavLst>
                                        <p:tav tm="0">
                                          <p:val>
                                            <p:strVal val="ppt_x"/>
                                          </p:val>
                                        </p:tav>
                                        <p:tav tm="100000">
                                          <p:val>
                                            <p:strVal val="ppt_x"/>
                                          </p:val>
                                        </p:tav>
                                      </p:tavLst>
                                    </p:anim>
                                    <p:anim calcmode="lin" valueType="num">
                                      <p:cBhvr additive="base">
                                        <p:cTn id="15" dur="500"/>
                                        <p:tgtEl>
                                          <p:spTgt spid="93"/>
                                        </p:tgtEl>
                                        <p:attrNameLst>
                                          <p:attrName>ppt_y</p:attrName>
                                        </p:attrNameLst>
                                      </p:cBhvr>
                                      <p:tavLst>
                                        <p:tav tm="0">
                                          <p:val>
                                            <p:strVal val="ppt_y"/>
                                          </p:val>
                                        </p:tav>
                                        <p:tav tm="100000">
                                          <p:val>
                                            <p:strVal val="1+ppt_h/2"/>
                                          </p:val>
                                        </p:tav>
                                      </p:tavLst>
                                    </p:anim>
                                    <p:set>
                                      <p:cBhvr>
                                        <p:cTn id="16" dur="1" fill="hold">
                                          <p:stCondLst>
                                            <p:cond delay="499"/>
                                          </p:stCondLst>
                                        </p:cTn>
                                        <p:tgtEl>
                                          <p:spTgt spid="9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2000"/>
                                        <p:tgtEl>
                                          <p:spTgt spid="94"/>
                                        </p:tgtEl>
                                      </p:cBhvr>
                                    </p:animEffect>
                                    <p:anim calcmode="lin" valueType="num">
                                      <p:cBhvr>
                                        <p:cTn id="22" dur="2000" fill="hold"/>
                                        <p:tgtEl>
                                          <p:spTgt spid="94"/>
                                        </p:tgtEl>
                                        <p:attrNameLst>
                                          <p:attrName>style.rotation</p:attrName>
                                        </p:attrNameLst>
                                      </p:cBhvr>
                                      <p:tavLst>
                                        <p:tav tm="0">
                                          <p:val>
                                            <p:fltVal val="720"/>
                                          </p:val>
                                        </p:tav>
                                        <p:tav tm="100000">
                                          <p:val>
                                            <p:fltVal val="0"/>
                                          </p:val>
                                        </p:tav>
                                      </p:tavLst>
                                    </p:anim>
                                    <p:anim calcmode="lin" valueType="num">
                                      <p:cBhvr>
                                        <p:cTn id="23" dur="2000" fill="hold"/>
                                        <p:tgtEl>
                                          <p:spTgt spid="94"/>
                                        </p:tgtEl>
                                        <p:attrNameLst>
                                          <p:attrName>ppt_h</p:attrName>
                                        </p:attrNameLst>
                                      </p:cBhvr>
                                      <p:tavLst>
                                        <p:tav tm="0">
                                          <p:val>
                                            <p:fltVal val="0"/>
                                          </p:val>
                                        </p:tav>
                                        <p:tav tm="100000">
                                          <p:val>
                                            <p:strVal val="#ppt_h"/>
                                          </p:val>
                                        </p:tav>
                                      </p:tavLst>
                                    </p:anim>
                                    <p:anim calcmode="lin" valueType="num">
                                      <p:cBhvr>
                                        <p:cTn id="24" dur="2000" fill="hold"/>
                                        <p:tgtEl>
                                          <p:spTgt spid="94"/>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94"/>
                                        </p:tgtEl>
                                        <p:attrNameLst>
                                          <p:attrName>ppt_x</p:attrName>
                                        </p:attrNameLst>
                                      </p:cBhvr>
                                      <p:tavLst>
                                        <p:tav tm="0">
                                          <p:val>
                                            <p:strVal val="ppt_x"/>
                                          </p:val>
                                        </p:tav>
                                        <p:tav tm="100000">
                                          <p:val>
                                            <p:strVal val="ppt_x"/>
                                          </p:val>
                                        </p:tav>
                                      </p:tavLst>
                                    </p:anim>
                                    <p:anim calcmode="lin" valueType="num">
                                      <p:cBhvr additive="base">
                                        <p:cTn id="29" dur="500"/>
                                        <p:tgtEl>
                                          <p:spTgt spid="94"/>
                                        </p:tgtEl>
                                        <p:attrNameLst>
                                          <p:attrName>ppt_y</p:attrName>
                                        </p:attrNameLst>
                                      </p:cBhvr>
                                      <p:tavLst>
                                        <p:tav tm="0">
                                          <p:val>
                                            <p:strVal val="ppt_y"/>
                                          </p:val>
                                        </p:tav>
                                        <p:tav tm="100000">
                                          <p:val>
                                            <p:strVal val="1+ppt_h/2"/>
                                          </p:val>
                                        </p:tav>
                                      </p:tavLst>
                                    </p:anim>
                                    <p:set>
                                      <p:cBhvr>
                                        <p:cTn id="30"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animBg="1"/>
      <p:bldP spid="9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8814" y="5580063"/>
            <a:ext cx="9239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52851" y="4867275"/>
            <a:ext cx="1979613"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19838" y="5013326"/>
            <a:ext cx="6270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138989" y="5440363"/>
            <a:ext cx="6445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ave 13"/>
          <p:cNvSpPr/>
          <p:nvPr/>
        </p:nvSpPr>
        <p:spPr>
          <a:xfrm>
            <a:off x="1981201" y="2133601"/>
            <a:ext cx="5165495" cy="1445580"/>
          </a:xfrm>
          <a:prstGeom prst="wave">
            <a:avLst>
              <a:gd name="adj1" fmla="val 6529"/>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Wave1">
              <a:avLst/>
            </a:prstTxWarp>
          </a:bodyPr>
          <a:lstStyle/>
          <a:p>
            <a:pPr eaLnBrk="0" fontAlgn="base" hangingPunct="0">
              <a:spcBef>
                <a:spcPct val="0"/>
              </a:spcBef>
              <a:spcAft>
                <a:spcPct val="0"/>
              </a:spcAft>
              <a:defRPr/>
            </a:pPr>
            <a:r>
              <a:rPr lang="en-US" sz="600" b="1" dirty="0">
                <a:ln w="22225">
                  <a:solidFill>
                    <a:srgbClr val="333399"/>
                  </a:solidFill>
                  <a:prstDash val="solid"/>
                </a:ln>
                <a:solidFill>
                  <a:srgbClr val="CC0000"/>
                </a:solidFill>
                <a:latin typeface="Arial"/>
              </a:rPr>
              <a:t>CHÀO MỪNG TÍ XÌ TRUM VỀ NHÀ  </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5486400" y="4714875"/>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yeahmp3">
            <a:hlinkClick r:id="" action="ppaction://media"/>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71739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87814" y="4325938"/>
            <a:ext cx="12731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Skip To My Lou">
            <a:hlinkClick r:id="" action="ppaction://media"/>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37325" y="721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Car">
            <a:hlinkClick r:id="" action="ppaction://media"/>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979988" y="721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828800" y="292100"/>
            <a:ext cx="8572500" cy="1600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a:t>
            </a:r>
          </a:p>
        </p:txBody>
      </p:sp>
      <p:pic>
        <p:nvPicPr>
          <p:cNvPr id="22" name="Picture 21"/>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1654175" y="3802064"/>
            <a:ext cx="14160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Callout 22"/>
          <p:cNvSpPr/>
          <p:nvPr/>
        </p:nvSpPr>
        <p:spPr>
          <a:xfrm>
            <a:off x="2413001" y="3240088"/>
            <a:ext cx="1490663" cy="1179512"/>
          </a:xfrm>
          <a:prstGeom prst="wedgeEllipseCallout">
            <a:avLst>
              <a:gd name="adj1" fmla="val -52457"/>
              <a:gd name="adj2" fmla="val 31986"/>
            </a:avLst>
          </a:prstGeom>
          <a:solidFill>
            <a:schemeClr val="accent1">
              <a:lumMod val="40000"/>
              <a:lumOff val="60000"/>
              <a:alpha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a:solidFill>
                  <a:srgbClr val="BBE0E3">
                    <a:lumMod val="50000"/>
                  </a:srgbClr>
                </a:solidFill>
                <a:latin typeface="Arial"/>
              </a:rPr>
              <a:t>Không trả lời được thì mình giúp cho để qua vòng nhé!</a:t>
            </a:r>
          </a:p>
        </p:txBody>
      </p:sp>
      <p:pic>
        <p:nvPicPr>
          <p:cNvPr id="18" name="Google Shape;146;p22"/>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0"/>
            <a:ext cx="1089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2760664" y="1258888"/>
            <a:ext cx="6840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AI NHANH TRÍ</a:t>
            </a:r>
          </a:p>
        </p:txBody>
      </p:sp>
      <p:sp>
        <p:nvSpPr>
          <p:cNvPr id="24" name="Text Box 4"/>
          <p:cNvSpPr txBox="1">
            <a:spLocks noChangeArrowheads="1"/>
          </p:cNvSpPr>
          <p:nvPr/>
        </p:nvSpPr>
        <p:spPr bwMode="auto">
          <a:xfrm>
            <a:off x="1981200" y="2209801"/>
            <a:ext cx="868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?Trong phép chia có dư, số dư như thế nào với số chia?</a:t>
            </a:r>
          </a:p>
        </p:txBody>
      </p:sp>
      <p:sp>
        <p:nvSpPr>
          <p:cNvPr id="25" name="Text Box 4"/>
          <p:cNvSpPr txBox="1">
            <a:spLocks noChangeArrowheads="1"/>
          </p:cNvSpPr>
          <p:nvPr/>
        </p:nvSpPr>
        <p:spPr bwMode="auto">
          <a:xfrm>
            <a:off x="2760664" y="2895601"/>
            <a:ext cx="6840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A.  Số dư bằng số chia.</a:t>
            </a:r>
          </a:p>
        </p:txBody>
      </p:sp>
      <p:sp>
        <p:nvSpPr>
          <p:cNvPr id="27" name="Text Box 4"/>
          <p:cNvSpPr txBox="1">
            <a:spLocks noChangeArrowheads="1"/>
          </p:cNvSpPr>
          <p:nvPr/>
        </p:nvSpPr>
        <p:spPr bwMode="auto">
          <a:xfrm>
            <a:off x="2743200" y="3514726"/>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B.  Số dư nhỏ hơn số chia.</a:t>
            </a:r>
          </a:p>
        </p:txBody>
      </p:sp>
      <p:sp>
        <p:nvSpPr>
          <p:cNvPr id="28" name="Text Box 4"/>
          <p:cNvSpPr txBox="1">
            <a:spLocks noChangeArrowheads="1"/>
          </p:cNvSpPr>
          <p:nvPr/>
        </p:nvSpPr>
        <p:spPr bwMode="auto">
          <a:xfrm>
            <a:off x="2743200" y="4124326"/>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C.  Số dư lớn hơn số chia.</a:t>
            </a:r>
          </a:p>
        </p:txBody>
      </p:sp>
      <p:sp>
        <p:nvSpPr>
          <p:cNvPr id="29" name="Text Box 4"/>
          <p:cNvSpPr txBox="1">
            <a:spLocks noChangeArrowheads="1"/>
          </p:cNvSpPr>
          <p:nvPr/>
        </p:nvSpPr>
        <p:spPr bwMode="auto">
          <a:xfrm>
            <a:off x="2743200" y="3514726"/>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B.  Số dư nhỏ hơn số chia.</a:t>
            </a:r>
          </a:p>
        </p:txBody>
      </p:sp>
    </p:spTree>
    <p:extLst>
      <p:ext uri="{BB962C8B-B14F-4D97-AF65-F5344CB8AC3E}">
        <p14:creationId xmlns:p14="http://schemas.microsoft.com/office/powerpoint/2010/main" val="3287114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1" presetClass="emph" presetSubtype="0" repeatCount="indefinite" fill="hold" grpId="0" nodeType="withEffect">
                                  <p:stCondLst>
                                    <p:cond delay="0"/>
                                  </p:stCondLst>
                                  <p:childTnLst>
                                    <p:animClr clrSpc="hsl" dir="cw">
                                      <p:cBhvr override="childStyle">
                                        <p:cTn id="9" dur="500" fill="hold"/>
                                        <p:tgtEl>
                                          <p:spTgt spid="23"/>
                                        </p:tgtEl>
                                        <p:attrNameLst>
                                          <p:attrName>style.color</p:attrName>
                                        </p:attrNameLst>
                                      </p:cBhvr>
                                      <p:by>
                                        <p:hsl h="7200000" s="0" l="0"/>
                                      </p:by>
                                    </p:animClr>
                                    <p:animClr clrSpc="hsl" dir="cw">
                                      <p:cBhvr>
                                        <p:cTn id="10" dur="500" fill="hold"/>
                                        <p:tgtEl>
                                          <p:spTgt spid="23"/>
                                        </p:tgtEl>
                                        <p:attrNameLst>
                                          <p:attrName>fillcolor</p:attrName>
                                        </p:attrNameLst>
                                      </p:cBhvr>
                                      <p:by>
                                        <p:hsl h="7200000" s="0" l="0"/>
                                      </p:by>
                                    </p:animClr>
                                    <p:animClr clrSpc="hsl" dir="cw">
                                      <p:cBhvr>
                                        <p:cTn id="11" dur="500" fill="hold"/>
                                        <p:tgtEl>
                                          <p:spTgt spid="23"/>
                                        </p:tgtEl>
                                        <p:attrNameLst>
                                          <p:attrName>stroke.color</p:attrName>
                                        </p:attrNameLst>
                                      </p:cBhvr>
                                      <p:by>
                                        <p:hsl h="7200000" s="0" l="0"/>
                                      </p:by>
                                    </p:animClr>
                                    <p:set>
                                      <p:cBhvr>
                                        <p:cTn id="12" dur="500" fill="hold"/>
                                        <p:tgtEl>
                                          <p:spTgt spid="23"/>
                                        </p:tgtEl>
                                        <p:attrNameLst>
                                          <p:attrName>fill.type</p:attrName>
                                        </p:attrNameLst>
                                      </p:cBhvr>
                                      <p:to>
                                        <p:strVal val="solid"/>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ircle(in)">
                                      <p:cBhvr>
                                        <p:cTn id="25" dur="2000"/>
                                        <p:tgtEl>
                                          <p:spTgt spid="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7"/>
                                        </p:tgtEl>
                                      </p:cBhvr>
                                    </p:animEffect>
                                    <p:animScale>
                                      <p:cBhvr>
                                        <p:cTn id="56" dur="250" autoRev="1" fill="hold"/>
                                        <p:tgtEl>
                                          <p:spTgt spid="7"/>
                                        </p:tgtEl>
                                      </p:cBhvr>
                                      <p:by x="105000" y="105000"/>
                                    </p:animScale>
                                  </p:childTnLst>
                                </p:cTn>
                              </p:par>
                              <p:par>
                                <p:cTn id="57" presetID="10" presetClass="exit" presetSubtype="0" fill="hold" grpId="1" nodeType="with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10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childTnLst>
                          </p:cTn>
                        </p:par>
                        <p:par>
                          <p:cTn id="69" fill="hold" nodeType="afterGroup">
                            <p:stCondLst>
                              <p:cond delay="1500"/>
                            </p:stCondLst>
                            <p:childTnLst>
                              <p:par>
                                <p:cTn id="70" presetID="10" presetClass="exit" presetSubtype="0" fill="hold" nodeType="after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2" nodeType="withEffect">
                                  <p:stCondLst>
                                    <p:cond delay="0"/>
                                  </p:stCondLst>
                                  <p:childTnLst>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childTnLst>
                          </p:cTn>
                        </p:par>
                        <p:par>
                          <p:cTn id="76" fill="hold" nodeType="afterGroup">
                            <p:stCondLst>
                              <p:cond delay="2000"/>
                            </p:stCondLst>
                            <p:childTnLst>
                              <p:par>
                                <p:cTn id="77" presetID="35" presetClass="path" presetSubtype="0" accel="50000" decel="50000" fill="hold" nodeType="afterEffect">
                                  <p:stCondLst>
                                    <p:cond delay="0"/>
                                  </p:stCondLst>
                                  <p:childTnLst>
                                    <p:animMotion origin="layout" path="M 0 0 L -1 0 " pathEditMode="relative" rAng="0" ptsTypes="AA">
                                      <p:cBhvr>
                                        <p:cTn id="78" dur="3000" fill="hold"/>
                                        <p:tgtEl>
                                          <p:spTgt spid="4"/>
                                        </p:tgtEl>
                                        <p:attrNameLst>
                                          <p:attrName>ppt_x</p:attrName>
                                          <p:attrName>ppt_y</p:attrName>
                                        </p:attrNameLst>
                                      </p:cBhvr>
                                      <p:rCtr x="-50000" y="0"/>
                                    </p:animMotion>
                                  </p:childTnLst>
                                </p:cTn>
                              </p:par>
                              <p:par>
                                <p:cTn id="79" presetID="35" presetClass="path" presetSubtype="0" accel="50000" decel="50000" fill="hold" nodeType="withEffect">
                                  <p:stCondLst>
                                    <p:cond delay="0"/>
                                  </p:stCondLst>
                                  <p:childTnLst>
                                    <p:animMotion origin="layout" path="M 0 0 L -1 0 " pathEditMode="relative" rAng="0" ptsTypes="AA">
                                      <p:cBhvr>
                                        <p:cTn id="80" dur="3000" fill="hold"/>
                                        <p:tgtEl>
                                          <p:spTgt spid="5"/>
                                        </p:tgtEl>
                                        <p:attrNameLst>
                                          <p:attrName>ppt_x</p:attrName>
                                          <p:attrName>ppt_y</p:attrName>
                                        </p:attrNameLst>
                                      </p:cBhvr>
                                      <p:rCtr x="-50000" y="0"/>
                                    </p:animMotion>
                                  </p:childTnLst>
                                </p:cTn>
                              </p:par>
                            </p:childTnLst>
                          </p:cTn>
                        </p:par>
                        <p:par>
                          <p:cTn id="81" fill="hold" nodeType="afterGroup">
                            <p:stCondLst>
                              <p:cond delay="5000"/>
                            </p:stCondLst>
                            <p:childTnLst>
                              <p:par>
                                <p:cTn id="82" presetID="10"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500"/>
                                        <p:tgtEl>
                                          <p:spTgt spid="3"/>
                                        </p:tgtEl>
                                      </p:cBhvr>
                                    </p:animEffect>
                                  </p:childTnLst>
                                </p:cTn>
                              </p:par>
                              <p:par>
                                <p:cTn id="88" presetID="10"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par>
                                <p:cTn id="91" presetID="10"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childTnLst>
                          </p:cTn>
                        </p:par>
                      </p:childTnLst>
                    </p:cTn>
                  </p:par>
                </p:childTnLst>
              </p:cTn>
              <p:nextCondLst>
                <p:cond evt="onClick" delay="0">
                  <p:tgtEl>
                    <p:spTgt spid="7"/>
                  </p:tgtEl>
                </p:cond>
              </p:nextCondLst>
            </p:seq>
            <p:seq concurrent="1" nextAc="seek">
              <p:cTn id="94" restart="whenNotActive" fill="hold" evtFilter="cancelBubble" nodeType="interactiveSeq">
                <p:stCondLst>
                  <p:cond evt="onClick" delay="0">
                    <p:tgtEl>
                      <p:spTgt spid="22"/>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22"/>
                                        </p:tgtEl>
                                      </p:cBhvr>
                                    </p:animEffect>
                                    <p:animScale>
                                      <p:cBhvr>
                                        <p:cTn id="99" dur="250" autoRev="1" fill="hold"/>
                                        <p:tgtEl>
                                          <p:spTgt spid="22"/>
                                        </p:tgtEl>
                                      </p:cBhvr>
                                      <p:by x="105000" y="105000"/>
                                    </p:animScale>
                                  </p:childTnLst>
                                </p:cTn>
                              </p:par>
                            </p:childTnLst>
                          </p:cTn>
                        </p:par>
                        <p:par>
                          <p:cTn id="100" fill="hold" nodeType="afterGroup">
                            <p:stCondLst>
                              <p:cond delay="500"/>
                            </p:stCondLst>
                            <p:childTnLst>
                              <p:par>
                                <p:cTn id="101" presetID="10" presetClass="exit" presetSubtype="0" fill="hold" grpId="1" nodeType="afterEffect">
                                  <p:stCondLst>
                                    <p:cond delay="0"/>
                                  </p:stCondLst>
                                  <p:childTnLst>
                                    <p:animEffect transition="out" filter="fade">
                                      <p:cBhvr>
                                        <p:cTn id="102" dur="500"/>
                                        <p:tgtEl>
                                          <p:spTgt spid="23"/>
                                        </p:tgtEl>
                                      </p:cBhvr>
                                    </p:animEffect>
                                    <p:set>
                                      <p:cBhvr>
                                        <p:cTn id="10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7" grpId="0" animBg="1"/>
      <p:bldP spid="17" grpId="1" animBg="1"/>
      <p:bldP spid="23" grpId="0" animBg="1"/>
      <p:bldP spid="23" grpId="1" animBg="1"/>
      <p:bldP spid="23" grpId="2" animBg="1"/>
      <p:bldP spid="20" grpId="0"/>
      <p:bldP spid="24" grpId="0"/>
      <p:bldP spid="25"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092" y="0"/>
            <a:ext cx="9144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526553" y="692138"/>
            <a:ext cx="7523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Thứ</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Arial" panose="020B0604020202020204" pitchFamily="34" charset="0"/>
              </a:rPr>
              <a:t>năm</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ngày</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smtClean="0">
                <a:ln>
                  <a:noFill/>
                </a:ln>
                <a:solidFill>
                  <a:srgbClr val="FFFFFF"/>
                </a:solidFill>
                <a:effectLst/>
                <a:uLnTx/>
                <a:uFillTx/>
                <a:latin typeface="HP001 4 hàng" panose="020B0603050302020204" pitchFamily="34" charset="0"/>
                <a:ea typeface="+mn-ea"/>
                <a:cs typeface="Arial" panose="020B0604020202020204" pitchFamily="34" charset="0"/>
              </a:rPr>
              <a:t>14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tháng</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rPr>
              <a:t> 10 </a:t>
            </a: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năm</a:t>
            </a:r>
            <a:r>
              <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rPr>
              <a:t> 2021</a:t>
            </a:r>
          </a:p>
        </p:txBody>
      </p:sp>
      <p:sp>
        <p:nvSpPr>
          <p:cNvPr id="35844" name="Rectangle 3"/>
          <p:cNvSpPr>
            <a:spLocks noChangeArrowheads="1"/>
          </p:cNvSpPr>
          <p:nvPr/>
        </p:nvSpPr>
        <p:spPr bwMode="auto">
          <a:xfrm>
            <a:off x="3609106" y="1266201"/>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Toán</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endParaRPr>
          </a:p>
        </p:txBody>
      </p:sp>
      <p:sp>
        <p:nvSpPr>
          <p:cNvPr id="35845" name="Rectangle 4"/>
          <p:cNvSpPr>
            <a:spLocks noChangeArrowheads="1"/>
          </p:cNvSpPr>
          <p:nvPr/>
        </p:nvSpPr>
        <p:spPr bwMode="auto">
          <a:xfrm>
            <a:off x="2865726" y="1803113"/>
            <a:ext cx="26392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Luyện</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tập</a:t>
            </a:r>
            <a:endParaRPr kumimoji="0" lang="en-US"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endParaRPr>
          </a:p>
        </p:txBody>
      </p:sp>
      <p:sp>
        <p:nvSpPr>
          <p:cNvPr id="6" name="Rectangle 3"/>
          <p:cNvSpPr>
            <a:spLocks noChangeArrowheads="1"/>
          </p:cNvSpPr>
          <p:nvPr/>
        </p:nvSpPr>
        <p:spPr bwMode="auto">
          <a:xfrm>
            <a:off x="3609107" y="2386738"/>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a:ln>
                  <a:noFill/>
                </a:ln>
                <a:solidFill>
                  <a:srgbClr val="FFFFFF"/>
                </a:solidFill>
                <a:effectLst/>
                <a:uLnTx/>
                <a:uFillTx/>
                <a:latin typeface="HP001 4 hàng" panose="020B0603050302020204" pitchFamily="34" charset="0"/>
                <a:ea typeface="+mn-ea"/>
                <a:cs typeface="Arial" panose="020B0604020202020204" pitchFamily="34" charset="0"/>
              </a:rPr>
              <a:t>Toán</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endParaRPr>
          </a:p>
        </p:txBody>
      </p:sp>
      <p:sp>
        <p:nvSpPr>
          <p:cNvPr id="7" name="Rectangle 4"/>
          <p:cNvSpPr>
            <a:spLocks noChangeArrowheads="1"/>
          </p:cNvSpPr>
          <p:nvPr/>
        </p:nvSpPr>
        <p:spPr bwMode="auto">
          <a:xfrm>
            <a:off x="2880664" y="2970938"/>
            <a:ext cx="6222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Phép</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chia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hết</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và</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phép</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chia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có</a:t>
            </a:r>
            <a:r>
              <a:rPr kumimoji="0" lang="en-US" altLang="en-US" sz="3200" b="1" i="0" u="none" strike="noStrike" kern="1200" cap="none" spc="0" normalizeH="0" baseline="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dư</a:t>
            </a:r>
            <a:endParaRPr kumimoji="0" lang="en-US"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endParaRPr>
          </a:p>
        </p:txBody>
      </p:sp>
      <p:sp>
        <p:nvSpPr>
          <p:cNvPr id="9" name="Rectangle 3"/>
          <p:cNvSpPr>
            <a:spLocks noChangeArrowheads="1"/>
          </p:cNvSpPr>
          <p:nvPr/>
        </p:nvSpPr>
        <p:spPr bwMode="auto">
          <a:xfrm>
            <a:off x="3609106" y="3495413"/>
            <a:ext cx="3236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FFFFFF"/>
                </a:solidFill>
                <a:effectLst/>
                <a:uLnTx/>
                <a:uFillTx/>
                <a:latin typeface="HP001 4 hàng" panose="020B0603050302020204" pitchFamily="34" charset="0"/>
                <a:ea typeface="+mn-ea"/>
                <a:cs typeface="Arial" panose="020B0604020202020204" pitchFamily="34" charset="0"/>
              </a:rPr>
              <a:t>Tự</a:t>
            </a:r>
            <a:r>
              <a:rPr kumimoji="0" lang="en-US" altLang="en-US" sz="32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Arial" panose="020B0604020202020204" pitchFamily="34" charset="0"/>
              </a:rPr>
              <a:t>nhiên</a:t>
            </a:r>
            <a:r>
              <a:rPr kumimoji="0" lang="en-US" altLang="en-US" sz="32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Arial" panose="020B0604020202020204" pitchFamily="34" charset="0"/>
              </a:rPr>
              <a:t>xã</a:t>
            </a:r>
            <a:r>
              <a:rPr kumimoji="0" lang="en-US" altLang="en-US" sz="3200" b="1" i="0" u="none" strike="noStrike" kern="1200" cap="none" spc="0" normalizeH="0" noProof="0" dirty="0" smtClean="0">
                <a:ln>
                  <a:noFill/>
                </a:ln>
                <a:solidFill>
                  <a:srgbClr val="FFFFFF"/>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FF"/>
                </a:solidFill>
                <a:effectLst/>
                <a:uLnTx/>
                <a:uFillTx/>
                <a:latin typeface="HP001 4 hàng" panose="020B0603050302020204" pitchFamily="34" charset="0"/>
                <a:ea typeface="+mn-ea"/>
                <a:cs typeface="Arial" panose="020B0604020202020204" pitchFamily="34" charset="0"/>
              </a:rPr>
              <a:t>hội</a:t>
            </a:r>
            <a:endParaRPr kumimoji="0" lang="en-US" altLang="en-US" sz="3200" b="1" i="0" u="none" strike="noStrike" kern="1200" cap="none" spc="0" normalizeH="0" baseline="0" noProof="0" dirty="0">
              <a:ln>
                <a:noFill/>
              </a:ln>
              <a:solidFill>
                <a:srgbClr val="FFFFFF"/>
              </a:solidFill>
              <a:effectLst/>
              <a:uLnTx/>
              <a:uFillTx/>
              <a:latin typeface="HP001 4 hàng" panose="020B0603050302020204" pitchFamily="34" charset="0"/>
              <a:ea typeface="+mn-ea"/>
              <a:cs typeface="Arial" panose="020B0604020202020204" pitchFamily="34" charset="0"/>
            </a:endParaRPr>
          </a:p>
        </p:txBody>
      </p:sp>
      <p:sp>
        <p:nvSpPr>
          <p:cNvPr id="10" name="Rectangle 4"/>
          <p:cNvSpPr>
            <a:spLocks noChangeArrowheads="1"/>
          </p:cNvSpPr>
          <p:nvPr/>
        </p:nvSpPr>
        <p:spPr bwMode="auto">
          <a:xfrm>
            <a:off x="3033064" y="4080188"/>
            <a:ext cx="38128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Cơ</a:t>
            </a:r>
            <a:r>
              <a:rPr kumimoji="0" lang="en-US" altLang="en-US" sz="3200"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quan</a:t>
            </a:r>
            <a:r>
              <a:rPr kumimoji="0" lang="en-US" altLang="en-US" sz="3200"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thần</a:t>
            </a:r>
            <a:r>
              <a:rPr kumimoji="0" lang="en-US" altLang="en-US" sz="3200" b="1" i="0" u="none" strike="noStrike" kern="1200" cap="none" spc="0" normalizeH="0" noProof="0" dirty="0" smtClean="0">
                <a:ln>
                  <a:noFill/>
                </a:ln>
                <a:solidFill>
                  <a:srgbClr val="FFFF00"/>
                </a:solidFill>
                <a:effectLst/>
                <a:uLnTx/>
                <a:uFillTx/>
                <a:latin typeface="HP001 4 hàng" panose="020B0603050302020204" pitchFamily="34" charset="0"/>
                <a:ea typeface="+mn-ea"/>
                <a:cs typeface="Arial" panose="020B0604020202020204" pitchFamily="34" charset="0"/>
              </a:rPr>
              <a:t> </a:t>
            </a:r>
            <a:r>
              <a:rPr kumimoji="0" lang="en-US" altLang="en-US" sz="3200" b="1" i="0" u="none" strike="noStrike" kern="1200" cap="none" spc="0" normalizeH="0" noProof="0" dirty="0" err="1" smtClean="0">
                <a:ln>
                  <a:noFill/>
                </a:ln>
                <a:solidFill>
                  <a:srgbClr val="FFFF00"/>
                </a:solidFill>
                <a:effectLst/>
                <a:uLnTx/>
                <a:uFillTx/>
                <a:latin typeface="HP001 4 hàng" panose="020B0603050302020204" pitchFamily="34" charset="0"/>
                <a:ea typeface="+mn-ea"/>
                <a:cs typeface="Arial" panose="020B0604020202020204" pitchFamily="34" charset="0"/>
              </a:rPr>
              <a:t>kinh</a:t>
            </a:r>
            <a:endParaRPr kumimoji="0" lang="en-US"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Arial" panose="020B0604020202020204" pitchFamily="34" charset="0"/>
            </a:endParaRPr>
          </a:p>
        </p:txBody>
      </p:sp>
    </p:spTree>
    <p:extLst>
      <p:ext uri="{BB962C8B-B14F-4D97-AF65-F5344CB8AC3E}">
        <p14:creationId xmlns:p14="http://schemas.microsoft.com/office/powerpoint/2010/main" val="1645060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8" name="Rectangle 6"/>
          <p:cNvSpPr>
            <a:spLocks noChangeArrowheads="1"/>
          </p:cNvSpPr>
          <p:nvPr/>
        </p:nvSpPr>
        <p:spPr bwMode="auto">
          <a:xfrm>
            <a:off x="1524000" y="4349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r>
              <a:rPr lang="en-US" altLang="en-US" sz="4000" b="1">
                <a:solidFill>
                  <a:srgbClr val="FF0000"/>
                </a:solidFill>
                <a:latin typeface="Times New Roman" panose="02020603050405020304" pitchFamily="18" charset="0"/>
                <a:cs typeface="Times New Roman" panose="02020603050405020304" pitchFamily="18" charset="0"/>
              </a:rPr>
              <a:t>1. </a:t>
            </a:r>
            <a:r>
              <a:rPr lang="en-US" altLang="en-US" sz="4000" b="1" dirty="0" err="1">
                <a:solidFill>
                  <a:srgbClr val="FF0000"/>
                </a:solidFill>
                <a:latin typeface="Times New Roman" panose="02020603050405020304" pitchFamily="18" charset="0"/>
                <a:cs typeface="Times New Roman" panose="02020603050405020304" pitchFamily="18" charset="0"/>
              </a:rPr>
              <a:t>Các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bộ</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phận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của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cơ</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quan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kinh</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82282" name="Text Box 10"/>
          <p:cNvSpPr txBox="1">
            <a:spLocks noChangeArrowheads="1"/>
          </p:cNvSpPr>
          <p:nvPr/>
        </p:nvSpPr>
        <p:spPr bwMode="auto">
          <a:xfrm>
            <a:off x="1524000" y="1143000"/>
            <a:ext cx="4648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000" b="1">
                <a:solidFill>
                  <a:srgbClr val="0000FF"/>
                </a:solidFill>
                <a:latin typeface="Times New Roman" panose="02020603050405020304" pitchFamily="18" charset="0"/>
                <a:cs typeface="Times New Roman" panose="02020603050405020304" pitchFamily="18" charset="0"/>
              </a:rPr>
              <a:t>- Cơ quan thần kinh gồm những bộ phận nào? Kể tên và chỉ các bộ phận đó trên hình  vẽ.</a:t>
            </a:r>
          </a:p>
        </p:txBody>
      </p:sp>
      <p:pic>
        <p:nvPicPr>
          <p:cNvPr id="182284" name="Picture 12" descr="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434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5" name="AutoShape 13"/>
          <p:cNvSpPr>
            <a:spLocks noChangeArrowheads="1"/>
          </p:cNvSpPr>
          <p:nvPr/>
        </p:nvSpPr>
        <p:spPr bwMode="auto">
          <a:xfrm>
            <a:off x="8991600" y="1219200"/>
            <a:ext cx="1295400" cy="457200"/>
          </a:xfrm>
          <a:prstGeom prst="wedgeRoundRectCallout">
            <a:avLst>
              <a:gd name="adj1" fmla="val -110537"/>
              <a:gd name="adj2" fmla="val 55639"/>
              <a:gd name="adj3" fmla="val 16667"/>
            </a:avLst>
          </a:prstGeom>
          <a:solidFill>
            <a:srgbClr val="FFC000"/>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800" b="1">
                <a:solidFill>
                  <a:srgbClr val="0000FF"/>
                </a:solidFill>
                <a:latin typeface="Times New Roman" panose="02020603050405020304" pitchFamily="18" charset="0"/>
                <a:cs typeface="Times New Roman" panose="02020603050405020304" pitchFamily="18" charset="0"/>
              </a:rPr>
              <a:t>não</a:t>
            </a:r>
          </a:p>
        </p:txBody>
      </p:sp>
      <p:sp>
        <p:nvSpPr>
          <p:cNvPr id="182286" name="AutoShape 14"/>
          <p:cNvSpPr>
            <a:spLocks noChangeArrowheads="1"/>
          </p:cNvSpPr>
          <p:nvPr/>
        </p:nvSpPr>
        <p:spPr bwMode="auto">
          <a:xfrm>
            <a:off x="6553200" y="2133600"/>
            <a:ext cx="1219200" cy="990600"/>
          </a:xfrm>
          <a:prstGeom prst="wedgeEllipseCallout">
            <a:avLst>
              <a:gd name="adj1" fmla="val 86028"/>
              <a:gd name="adj2" fmla="val 53597"/>
            </a:avLst>
          </a:prstGeom>
          <a:solidFill>
            <a:srgbClr val="FFC000"/>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Tủy sống</a:t>
            </a:r>
          </a:p>
        </p:txBody>
      </p:sp>
      <p:sp>
        <p:nvSpPr>
          <p:cNvPr id="182287" name="AutoShape 15"/>
          <p:cNvSpPr>
            <a:spLocks noChangeArrowheads="1"/>
          </p:cNvSpPr>
          <p:nvPr/>
        </p:nvSpPr>
        <p:spPr bwMode="auto">
          <a:xfrm>
            <a:off x="9220200" y="2362200"/>
            <a:ext cx="1447800" cy="762000"/>
          </a:xfrm>
          <a:prstGeom prst="wedgeRectCallout">
            <a:avLst>
              <a:gd name="adj1" fmla="val -104051"/>
              <a:gd name="adj2" fmla="val 228704"/>
            </a:avLst>
          </a:prstGeom>
          <a:solidFill>
            <a:srgbClr val="FFC000"/>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Các dây thần kinh</a:t>
            </a:r>
          </a:p>
        </p:txBody>
      </p:sp>
      <p:sp>
        <p:nvSpPr>
          <p:cNvPr id="6152" name="Text Box 16"/>
          <p:cNvSpPr txBox="1">
            <a:spLocks noChangeArrowheads="1"/>
          </p:cNvSpPr>
          <p:nvPr/>
        </p:nvSpPr>
        <p:spPr bwMode="auto">
          <a:xfrm>
            <a:off x="1524000" y="4343401"/>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a:solidFill>
                  <a:prstClr val="black"/>
                </a:solidFill>
                <a:latin typeface="Times New Roman" panose="02020603050405020304" pitchFamily="18" charset="0"/>
                <a:cs typeface="Times New Roman" panose="02020603050405020304" pitchFamily="18" charset="0"/>
              </a:rPr>
              <a:t>- </a:t>
            </a:r>
          </a:p>
        </p:txBody>
      </p:sp>
      <p:sp>
        <p:nvSpPr>
          <p:cNvPr id="182289" name="Text Box 17"/>
          <p:cNvSpPr txBox="1">
            <a:spLocks noChangeArrowheads="1"/>
          </p:cNvSpPr>
          <p:nvPr/>
        </p:nvSpPr>
        <p:spPr bwMode="auto">
          <a:xfrm>
            <a:off x="1828800" y="1524000"/>
            <a:ext cx="4114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400" b="1">
                <a:solidFill>
                  <a:prstClr val="black"/>
                </a:solidFill>
                <a:latin typeface="Times New Roman" panose="02020603050405020304" pitchFamily="18" charset="0"/>
                <a:cs typeface="Times New Roman" panose="02020603050405020304" pitchFamily="18" charset="0"/>
              </a:rPr>
              <a:t>- Cơ quan thần kinh gồm: Não, tủy sống và các dâythần kinh. </a:t>
            </a:r>
          </a:p>
        </p:txBody>
      </p:sp>
    </p:spTree>
    <p:custDataLst>
      <p:tags r:id="rId1"/>
    </p:custDataLst>
    <p:extLst>
      <p:ext uri="{BB962C8B-B14F-4D97-AF65-F5344CB8AC3E}">
        <p14:creationId xmlns:p14="http://schemas.microsoft.com/office/powerpoint/2010/main" val="74010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2278"/>
                                        </p:tgtEl>
                                        <p:attrNameLst>
                                          <p:attrName>style.visibility</p:attrName>
                                        </p:attrNameLst>
                                      </p:cBhvr>
                                      <p:to>
                                        <p:strVal val="visible"/>
                                      </p:to>
                                    </p:set>
                                    <p:anim calcmode="discrete" valueType="clr">
                                      <p:cBhvr override="childStyle">
                                        <p:cTn id="7" dur="80"/>
                                        <p:tgtEl>
                                          <p:spTgt spid="1822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78"/>
                                        </p:tgtEl>
                                        <p:attrNameLst>
                                          <p:attrName>fillcolor</p:attrName>
                                        </p:attrNameLst>
                                      </p:cBhvr>
                                      <p:tavLst>
                                        <p:tav tm="0">
                                          <p:val>
                                            <p:clrVal>
                                              <a:schemeClr val="accent2"/>
                                            </p:clrVal>
                                          </p:val>
                                        </p:tav>
                                        <p:tav tm="50000">
                                          <p:val>
                                            <p:clrVal>
                                              <a:schemeClr val="hlink"/>
                                            </p:clrVal>
                                          </p:val>
                                        </p:tav>
                                      </p:tavLst>
                                    </p:anim>
                                    <p:set>
                                      <p:cBhvr>
                                        <p:cTn id="9" dur="80"/>
                                        <p:tgtEl>
                                          <p:spTgt spid="1822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2282"/>
                                        </p:tgtEl>
                                        <p:attrNameLst>
                                          <p:attrName>style.visibility</p:attrName>
                                        </p:attrNameLst>
                                      </p:cBhvr>
                                      <p:to>
                                        <p:strVal val="visible"/>
                                      </p:to>
                                    </p:set>
                                    <p:anim calcmode="discrete" valueType="clr">
                                      <p:cBhvr override="childStyle">
                                        <p:cTn id="14" dur="80"/>
                                        <p:tgtEl>
                                          <p:spTgt spid="18228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2282"/>
                                        </p:tgtEl>
                                        <p:attrNameLst>
                                          <p:attrName>fillcolor</p:attrName>
                                        </p:attrNameLst>
                                      </p:cBhvr>
                                      <p:tavLst>
                                        <p:tav tm="0">
                                          <p:val>
                                            <p:clrVal>
                                              <a:schemeClr val="accent2"/>
                                            </p:clrVal>
                                          </p:val>
                                        </p:tav>
                                        <p:tav tm="50000">
                                          <p:val>
                                            <p:clrVal>
                                              <a:schemeClr val="hlink"/>
                                            </p:clrVal>
                                          </p:val>
                                        </p:tav>
                                      </p:tavLst>
                                    </p:anim>
                                    <p:set>
                                      <p:cBhvr>
                                        <p:cTn id="16" dur="80"/>
                                        <p:tgtEl>
                                          <p:spTgt spid="18228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2284"/>
                                        </p:tgtEl>
                                        <p:attrNameLst>
                                          <p:attrName>style.visibility</p:attrName>
                                        </p:attrNameLst>
                                      </p:cBhvr>
                                      <p:to>
                                        <p:strVal val="visible"/>
                                      </p:to>
                                    </p:set>
                                    <p:anim calcmode="lin" valueType="num">
                                      <p:cBhvr additive="base">
                                        <p:cTn id="21" dur="500" fill="hold"/>
                                        <p:tgtEl>
                                          <p:spTgt spid="182284"/>
                                        </p:tgtEl>
                                        <p:attrNameLst>
                                          <p:attrName>ppt_x</p:attrName>
                                        </p:attrNameLst>
                                      </p:cBhvr>
                                      <p:tavLst>
                                        <p:tav tm="0">
                                          <p:val>
                                            <p:strVal val="#ppt_x"/>
                                          </p:val>
                                        </p:tav>
                                        <p:tav tm="100000">
                                          <p:val>
                                            <p:strVal val="#ppt_x"/>
                                          </p:val>
                                        </p:tav>
                                      </p:tavLst>
                                    </p:anim>
                                    <p:anim calcmode="lin" valueType="num">
                                      <p:cBhvr additive="base">
                                        <p:cTn id="22" dur="500" fill="hold"/>
                                        <p:tgtEl>
                                          <p:spTgt spid="18228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2285"/>
                                        </p:tgtEl>
                                        <p:attrNameLst>
                                          <p:attrName>style.visibility</p:attrName>
                                        </p:attrNameLst>
                                      </p:cBhvr>
                                      <p:to>
                                        <p:strVal val="visible"/>
                                      </p:to>
                                    </p:set>
                                    <p:anim calcmode="lin" valueType="num">
                                      <p:cBhvr additive="base">
                                        <p:cTn id="27" dur="500" fill="hold"/>
                                        <p:tgtEl>
                                          <p:spTgt spid="182285"/>
                                        </p:tgtEl>
                                        <p:attrNameLst>
                                          <p:attrName>ppt_x</p:attrName>
                                        </p:attrNameLst>
                                      </p:cBhvr>
                                      <p:tavLst>
                                        <p:tav tm="0">
                                          <p:val>
                                            <p:strVal val="#ppt_x"/>
                                          </p:val>
                                        </p:tav>
                                        <p:tav tm="100000">
                                          <p:val>
                                            <p:strVal val="#ppt_x"/>
                                          </p:val>
                                        </p:tav>
                                      </p:tavLst>
                                    </p:anim>
                                    <p:anim calcmode="lin" valueType="num">
                                      <p:cBhvr additive="base">
                                        <p:cTn id="28" dur="500" fill="hold"/>
                                        <p:tgtEl>
                                          <p:spTgt spid="1822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2286"/>
                                        </p:tgtEl>
                                        <p:attrNameLst>
                                          <p:attrName>style.visibility</p:attrName>
                                        </p:attrNameLst>
                                      </p:cBhvr>
                                      <p:to>
                                        <p:strVal val="visible"/>
                                      </p:to>
                                    </p:set>
                                    <p:anim calcmode="lin" valueType="num">
                                      <p:cBhvr additive="base">
                                        <p:cTn id="33" dur="500" fill="hold"/>
                                        <p:tgtEl>
                                          <p:spTgt spid="182286"/>
                                        </p:tgtEl>
                                        <p:attrNameLst>
                                          <p:attrName>ppt_x</p:attrName>
                                        </p:attrNameLst>
                                      </p:cBhvr>
                                      <p:tavLst>
                                        <p:tav tm="0">
                                          <p:val>
                                            <p:strVal val="#ppt_x"/>
                                          </p:val>
                                        </p:tav>
                                        <p:tav tm="100000">
                                          <p:val>
                                            <p:strVal val="#ppt_x"/>
                                          </p:val>
                                        </p:tav>
                                      </p:tavLst>
                                    </p:anim>
                                    <p:anim calcmode="lin" valueType="num">
                                      <p:cBhvr additive="base">
                                        <p:cTn id="34" dur="500" fill="hold"/>
                                        <p:tgtEl>
                                          <p:spTgt spid="18228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2287"/>
                                        </p:tgtEl>
                                        <p:attrNameLst>
                                          <p:attrName>style.visibility</p:attrName>
                                        </p:attrNameLst>
                                      </p:cBhvr>
                                      <p:to>
                                        <p:strVal val="visible"/>
                                      </p:to>
                                    </p:set>
                                    <p:anim calcmode="lin" valueType="num">
                                      <p:cBhvr additive="base">
                                        <p:cTn id="39" dur="500" fill="hold"/>
                                        <p:tgtEl>
                                          <p:spTgt spid="182287"/>
                                        </p:tgtEl>
                                        <p:attrNameLst>
                                          <p:attrName>ppt_x</p:attrName>
                                        </p:attrNameLst>
                                      </p:cBhvr>
                                      <p:tavLst>
                                        <p:tav tm="0">
                                          <p:val>
                                            <p:strVal val="#ppt_x"/>
                                          </p:val>
                                        </p:tav>
                                        <p:tav tm="100000">
                                          <p:val>
                                            <p:strVal val="#ppt_x"/>
                                          </p:val>
                                        </p:tav>
                                      </p:tavLst>
                                    </p:anim>
                                    <p:anim calcmode="lin" valueType="num">
                                      <p:cBhvr additive="base">
                                        <p:cTn id="40" dur="500" fill="hold"/>
                                        <p:tgtEl>
                                          <p:spTgt spid="182287"/>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grpId="1" nodeType="clickEffect">
                                  <p:stCondLst>
                                    <p:cond delay="0"/>
                                  </p:stCondLst>
                                  <p:iterate type="lt">
                                    <p:tmPct val="0"/>
                                  </p:iterate>
                                  <p:childTnLst>
                                    <p:anim calcmode="lin" valueType="num">
                                      <p:cBhvr additive="base">
                                        <p:cTn id="44" dur="500"/>
                                        <p:tgtEl>
                                          <p:spTgt spid="182282"/>
                                        </p:tgtEl>
                                        <p:attrNameLst>
                                          <p:attrName>ppt_x</p:attrName>
                                        </p:attrNameLst>
                                      </p:cBhvr>
                                      <p:tavLst>
                                        <p:tav tm="0">
                                          <p:val>
                                            <p:strVal val="ppt_x"/>
                                          </p:val>
                                        </p:tav>
                                        <p:tav tm="100000">
                                          <p:val>
                                            <p:strVal val="ppt_x"/>
                                          </p:val>
                                        </p:tav>
                                      </p:tavLst>
                                    </p:anim>
                                    <p:anim calcmode="lin" valueType="num">
                                      <p:cBhvr additive="base">
                                        <p:cTn id="45" dur="500"/>
                                        <p:tgtEl>
                                          <p:spTgt spid="182282"/>
                                        </p:tgtEl>
                                        <p:attrNameLst>
                                          <p:attrName>ppt_y</p:attrName>
                                        </p:attrNameLst>
                                      </p:cBhvr>
                                      <p:tavLst>
                                        <p:tav tm="0">
                                          <p:val>
                                            <p:strVal val="ppt_y"/>
                                          </p:val>
                                        </p:tav>
                                        <p:tav tm="100000">
                                          <p:val>
                                            <p:strVal val="1+ppt_h/2"/>
                                          </p:val>
                                        </p:tav>
                                      </p:tavLst>
                                    </p:anim>
                                    <p:set>
                                      <p:cBhvr>
                                        <p:cTn id="46" dur="1" fill="hold">
                                          <p:stCondLst>
                                            <p:cond delay="499"/>
                                          </p:stCondLst>
                                        </p:cTn>
                                        <p:tgtEl>
                                          <p:spTgt spid="182282"/>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2289"/>
                                        </p:tgtEl>
                                        <p:attrNameLst>
                                          <p:attrName>style.visibility</p:attrName>
                                        </p:attrNameLst>
                                      </p:cBhvr>
                                      <p:to>
                                        <p:strVal val="visible"/>
                                      </p:to>
                                    </p:set>
                                    <p:anim calcmode="lin" valueType="num">
                                      <p:cBhvr additive="base">
                                        <p:cTn id="51" dur="500" fill="hold"/>
                                        <p:tgtEl>
                                          <p:spTgt spid="182289"/>
                                        </p:tgtEl>
                                        <p:attrNameLst>
                                          <p:attrName>ppt_x</p:attrName>
                                        </p:attrNameLst>
                                      </p:cBhvr>
                                      <p:tavLst>
                                        <p:tav tm="0">
                                          <p:val>
                                            <p:strVal val="#ppt_x"/>
                                          </p:val>
                                        </p:tav>
                                        <p:tav tm="100000">
                                          <p:val>
                                            <p:strVal val="#ppt_x"/>
                                          </p:val>
                                        </p:tav>
                                      </p:tavLst>
                                    </p:anim>
                                    <p:anim calcmode="lin" valueType="num">
                                      <p:cBhvr additive="base">
                                        <p:cTn id="52" dur="500" fill="hold"/>
                                        <p:tgtEl>
                                          <p:spTgt spid="182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p:bldP spid="182282" grpId="0"/>
      <p:bldP spid="182282" grpId="1"/>
      <p:bldP spid="182285" grpId="0" animBg="1"/>
      <p:bldP spid="182286" grpId="0" animBg="1"/>
      <p:bldP spid="182287" grpId="0" animBg="1"/>
      <p:bldP spid="1822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5" name="Text Box 9"/>
          <p:cNvSpPr txBox="1">
            <a:spLocks noChangeArrowheads="1"/>
          </p:cNvSpPr>
          <p:nvPr/>
        </p:nvSpPr>
        <p:spPr bwMode="auto">
          <a:xfrm>
            <a:off x="1905000" y="1371601"/>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50000"/>
              </a:spcBef>
              <a:spcAft>
                <a:spcPct val="0"/>
              </a:spcAft>
            </a:pPr>
            <a:r>
              <a:rPr lang="en-US" altLang="en-US" sz="4400" b="1">
                <a:solidFill>
                  <a:srgbClr val="0000FF"/>
                </a:solidFill>
                <a:latin typeface="Times New Roman" panose="02020603050405020304" pitchFamily="18" charset="0"/>
                <a:cs typeface="Times New Roman" panose="02020603050405020304" pitchFamily="18" charset="0"/>
              </a:rPr>
              <a:t>- Hãy cho biết các bộ phận đó nằm ở đâu trên cơ thể và chúng được bảo vệ như thế nào?</a:t>
            </a:r>
          </a:p>
        </p:txBody>
      </p:sp>
    </p:spTree>
    <p:extLst>
      <p:ext uri="{BB962C8B-B14F-4D97-AF65-F5344CB8AC3E}">
        <p14:creationId xmlns:p14="http://schemas.microsoft.com/office/powerpoint/2010/main" val="377180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3305"/>
                                        </p:tgtEl>
                                        <p:attrNameLst>
                                          <p:attrName>style.visibility</p:attrName>
                                        </p:attrNameLst>
                                      </p:cBhvr>
                                      <p:to>
                                        <p:strVal val="visible"/>
                                      </p:to>
                                    </p:set>
                                    <p:anim calcmode="discrete" valueType="clr">
                                      <p:cBhvr override="childStyle">
                                        <p:cTn id="7" dur="80"/>
                                        <p:tgtEl>
                                          <p:spTgt spid="1833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05"/>
                                        </p:tgtEl>
                                        <p:attrNameLst>
                                          <p:attrName>fillcolor</p:attrName>
                                        </p:attrNameLst>
                                      </p:cBhvr>
                                      <p:tavLst>
                                        <p:tav tm="0">
                                          <p:val>
                                            <p:clrVal>
                                              <a:schemeClr val="accent2"/>
                                            </p:clrVal>
                                          </p:val>
                                        </p:tav>
                                        <p:tav tm="50000">
                                          <p:val>
                                            <p:clrVal>
                                              <a:schemeClr val="hlink"/>
                                            </p:clrVal>
                                          </p:val>
                                        </p:tav>
                                      </p:tavLst>
                                    </p:anim>
                                    <p:set>
                                      <p:cBhvr>
                                        <p:cTn id="9" dur="80"/>
                                        <p:tgtEl>
                                          <p:spTgt spid="1833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1524000" y="1"/>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1. Các bộ phận của cơ quan thần kinh</a:t>
            </a:r>
          </a:p>
        </p:txBody>
      </p:sp>
      <p:sp>
        <p:nvSpPr>
          <p:cNvPr id="190471" name="Text Box 7"/>
          <p:cNvSpPr txBox="1">
            <a:spLocks noChangeArrowheads="1"/>
          </p:cNvSpPr>
          <p:nvPr/>
        </p:nvSpPr>
        <p:spPr bwMode="auto">
          <a:xfrm>
            <a:off x="1524000" y="838200"/>
            <a:ext cx="396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buFontTx/>
              <a:buChar char="-"/>
            </a:pPr>
            <a:r>
              <a:rPr lang="en-US" altLang="en-US" sz="3600" b="1">
                <a:solidFill>
                  <a:prstClr val="black"/>
                </a:solidFill>
                <a:latin typeface="Times New Roman" panose="02020603050405020304" pitchFamily="18" charset="0"/>
                <a:cs typeface="Times New Roman" panose="02020603050405020304" pitchFamily="18" charset="0"/>
              </a:rPr>
              <a:t> Não nằm trong hộp sọ và được hộp sọ bảo vệ; tủy sống nằm trong cột sống và được cột sống bảo vệ. Từ não và tủy sống có các dây thần kinh đi tới khắp các bộ phận trong cơ thể.</a:t>
            </a:r>
          </a:p>
        </p:txBody>
      </p:sp>
      <p:sp>
        <p:nvSpPr>
          <p:cNvPr id="190472" name="AutoShape 8"/>
          <p:cNvSpPr>
            <a:spLocks/>
          </p:cNvSpPr>
          <p:nvPr/>
        </p:nvSpPr>
        <p:spPr bwMode="auto">
          <a:xfrm>
            <a:off x="8229600" y="1524000"/>
            <a:ext cx="914400" cy="381000"/>
          </a:xfrm>
          <a:prstGeom prst="callout2">
            <a:avLst>
              <a:gd name="adj1" fmla="val 30000"/>
              <a:gd name="adj2" fmla="val 108333"/>
              <a:gd name="adj3" fmla="val 30000"/>
              <a:gd name="adj4" fmla="val 111634"/>
              <a:gd name="adj5" fmla="val 200000"/>
              <a:gd name="adj6" fmla="val 115278"/>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não</a:t>
            </a:r>
          </a:p>
        </p:txBody>
      </p:sp>
      <p:pic>
        <p:nvPicPr>
          <p:cNvPr id="190473" name="Picture 9"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81200"/>
            <a:ext cx="472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4" name="AutoShape 10"/>
          <p:cNvSpPr>
            <a:spLocks noChangeArrowheads="1"/>
          </p:cNvSpPr>
          <p:nvPr/>
        </p:nvSpPr>
        <p:spPr bwMode="auto">
          <a:xfrm>
            <a:off x="6172200" y="3124200"/>
            <a:ext cx="1066800" cy="908050"/>
          </a:xfrm>
          <a:prstGeom prst="wedgeEllipseCallout">
            <a:avLst>
              <a:gd name="adj1" fmla="val 71130"/>
              <a:gd name="adj2" fmla="val 116806"/>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Tủy sống</a:t>
            </a:r>
          </a:p>
        </p:txBody>
      </p:sp>
      <p:sp>
        <p:nvSpPr>
          <p:cNvPr id="190475" name="AutoShape 11"/>
          <p:cNvSpPr>
            <a:spLocks noChangeArrowheads="1"/>
          </p:cNvSpPr>
          <p:nvPr/>
        </p:nvSpPr>
        <p:spPr bwMode="auto">
          <a:xfrm>
            <a:off x="5943600" y="5486400"/>
            <a:ext cx="914400" cy="762000"/>
          </a:xfrm>
          <a:prstGeom prst="wedgeRoundRectCallout">
            <a:avLst>
              <a:gd name="adj1" fmla="val 111551"/>
              <a:gd name="adj2" fmla="val -7972"/>
              <a:gd name="adj3" fmla="val 16667"/>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Đốt sống</a:t>
            </a:r>
          </a:p>
        </p:txBody>
      </p:sp>
      <p:sp>
        <p:nvSpPr>
          <p:cNvPr id="190476" name="AutoShape 12"/>
          <p:cNvSpPr>
            <a:spLocks noChangeArrowheads="1"/>
          </p:cNvSpPr>
          <p:nvPr/>
        </p:nvSpPr>
        <p:spPr bwMode="auto">
          <a:xfrm>
            <a:off x="5562600" y="4419600"/>
            <a:ext cx="1371600" cy="762000"/>
          </a:xfrm>
          <a:prstGeom prst="wedgeRectCallout">
            <a:avLst>
              <a:gd name="adj1" fmla="val 101704"/>
              <a:gd name="adj2" fmla="val 16815"/>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Dây thần</a:t>
            </a:r>
            <a:r>
              <a:rPr lang="en-US" altLang="en-US" sz="2200" b="1">
                <a:solidFill>
                  <a:srgbClr val="0000FF"/>
                </a:solidFill>
                <a:latin typeface="Times New Roman" panose="02020603050405020304" pitchFamily="18" charset="0"/>
                <a:cs typeface="Times New Roman" panose="02020603050405020304" pitchFamily="18" charset="0"/>
              </a:rPr>
              <a:t> </a:t>
            </a:r>
            <a:r>
              <a:rPr lang="vi-VN" altLang="en-US" sz="2200" b="1">
                <a:solidFill>
                  <a:srgbClr val="0000FF"/>
                </a:solidFill>
                <a:latin typeface="Times New Roman" panose="02020603050405020304" pitchFamily="18" charset="0"/>
                <a:cs typeface="Times New Roman" panose="02020603050405020304" pitchFamily="18" charset="0"/>
              </a:rPr>
              <a:t> kinh</a:t>
            </a:r>
          </a:p>
        </p:txBody>
      </p:sp>
      <p:sp>
        <p:nvSpPr>
          <p:cNvPr id="190477" name="Line 13"/>
          <p:cNvSpPr>
            <a:spLocks noChangeShapeType="1"/>
          </p:cNvSpPr>
          <p:nvPr/>
        </p:nvSpPr>
        <p:spPr bwMode="auto">
          <a:xfrm>
            <a:off x="8305800" y="2895600"/>
            <a:ext cx="228600" cy="10668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190478" name="Line 14"/>
          <p:cNvSpPr>
            <a:spLocks noChangeShapeType="1"/>
          </p:cNvSpPr>
          <p:nvPr/>
        </p:nvSpPr>
        <p:spPr bwMode="auto">
          <a:xfrm>
            <a:off x="8458200" y="2895600"/>
            <a:ext cx="304800" cy="5334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8203" name="Line 15"/>
          <p:cNvSpPr>
            <a:spLocks noChangeShapeType="1"/>
          </p:cNvSpPr>
          <p:nvPr/>
        </p:nvSpPr>
        <p:spPr bwMode="auto">
          <a:xfrm>
            <a:off x="8305800" y="2743200"/>
            <a:ext cx="381000" cy="2540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190480" name="AutoShape 16"/>
          <p:cNvSpPr>
            <a:spLocks noChangeArrowheads="1"/>
          </p:cNvSpPr>
          <p:nvPr/>
        </p:nvSpPr>
        <p:spPr bwMode="auto">
          <a:xfrm>
            <a:off x="9601200" y="2895600"/>
            <a:ext cx="1087438" cy="992188"/>
          </a:xfrm>
          <a:prstGeom prst="wedgeRoundRectCallout">
            <a:avLst>
              <a:gd name="adj1" fmla="val -111750"/>
              <a:gd name="adj2" fmla="val 34319"/>
              <a:gd name="adj3" fmla="val 16667"/>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Tủy sốn</a:t>
            </a:r>
            <a:r>
              <a:rPr lang="en-US" altLang="en-US" sz="2400" b="1">
                <a:solidFill>
                  <a:srgbClr val="0000FF"/>
                </a:solidFill>
                <a:latin typeface="Times New Roman" panose="02020603050405020304" pitchFamily="18" charset="0"/>
                <a:cs typeface="Times New Roman" panose="02020603050405020304" pitchFamily="18" charset="0"/>
              </a:rPr>
              <a:t>g                                                                                                                                                                                                                                                                                                                                  </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190481" name="AutoShape 17"/>
          <p:cNvSpPr>
            <a:spLocks noChangeArrowheads="1"/>
          </p:cNvSpPr>
          <p:nvPr/>
        </p:nvSpPr>
        <p:spPr bwMode="auto">
          <a:xfrm>
            <a:off x="6781800" y="2057400"/>
            <a:ext cx="1676400" cy="838200"/>
          </a:xfrm>
          <a:prstGeom prst="flowChartAlternateProcess">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dây thần</a:t>
            </a:r>
          </a:p>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 kinh</a:t>
            </a:r>
          </a:p>
        </p:txBody>
      </p:sp>
      <p:sp>
        <p:nvSpPr>
          <p:cNvPr id="190482" name="Rectangle 18"/>
          <p:cNvSpPr>
            <a:spLocks noChangeArrowheads="1"/>
          </p:cNvSpPr>
          <p:nvPr/>
        </p:nvSpPr>
        <p:spPr bwMode="auto">
          <a:xfrm>
            <a:off x="9601200" y="1981200"/>
            <a:ext cx="1066800" cy="5334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Hộp sọ</a:t>
            </a:r>
          </a:p>
        </p:txBody>
      </p:sp>
      <p:sp>
        <p:nvSpPr>
          <p:cNvPr id="190483" name="Line 19"/>
          <p:cNvSpPr>
            <a:spLocks noChangeShapeType="1"/>
          </p:cNvSpPr>
          <p:nvPr/>
        </p:nvSpPr>
        <p:spPr bwMode="auto">
          <a:xfrm>
            <a:off x="8534400" y="1905000"/>
            <a:ext cx="381000" cy="6096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190484" name="Line 20"/>
          <p:cNvSpPr>
            <a:spLocks noChangeShapeType="1"/>
          </p:cNvSpPr>
          <p:nvPr/>
        </p:nvSpPr>
        <p:spPr bwMode="auto">
          <a:xfrm flipH="1">
            <a:off x="9220200" y="2286000"/>
            <a:ext cx="381000" cy="1524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190485" name="Text Box 21"/>
          <p:cNvSpPr txBox="1">
            <a:spLocks noChangeArrowheads="1"/>
          </p:cNvSpPr>
          <p:nvPr/>
        </p:nvSpPr>
        <p:spPr bwMode="auto">
          <a:xfrm>
            <a:off x="1524000" y="1219201"/>
            <a:ext cx="4191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3600" b="1">
                <a:solidFill>
                  <a:srgbClr val="0000FF"/>
                </a:solidFill>
                <a:latin typeface="Times New Roman" panose="02020603050405020304" pitchFamily="18" charset="0"/>
                <a:cs typeface="Times New Roman" panose="02020603050405020304" pitchFamily="18" charset="0"/>
              </a:rPr>
              <a:t>- Hãy cho biết các bộ phận đó nằm ở đâu trên cơ thể và chúng được bảo vệ như thế nào?</a:t>
            </a:r>
          </a:p>
        </p:txBody>
      </p:sp>
    </p:spTree>
    <p:extLst>
      <p:ext uri="{BB962C8B-B14F-4D97-AF65-F5344CB8AC3E}">
        <p14:creationId xmlns:p14="http://schemas.microsoft.com/office/powerpoint/2010/main" val="792597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0473"/>
                                        </p:tgtEl>
                                        <p:attrNameLst>
                                          <p:attrName>style.visibility</p:attrName>
                                        </p:attrNameLst>
                                      </p:cBhvr>
                                      <p:to>
                                        <p:strVal val="visible"/>
                                      </p:to>
                                    </p:set>
                                    <p:anim calcmode="lin" valueType="num">
                                      <p:cBhvr additive="base">
                                        <p:cTn id="7" dur="500" fill="hold"/>
                                        <p:tgtEl>
                                          <p:spTgt spid="190473"/>
                                        </p:tgtEl>
                                        <p:attrNameLst>
                                          <p:attrName>ppt_x</p:attrName>
                                        </p:attrNameLst>
                                      </p:cBhvr>
                                      <p:tavLst>
                                        <p:tav tm="0">
                                          <p:val>
                                            <p:strVal val="#ppt_x"/>
                                          </p:val>
                                        </p:tav>
                                        <p:tav tm="100000">
                                          <p:val>
                                            <p:strVal val="#ppt_x"/>
                                          </p:val>
                                        </p:tav>
                                      </p:tavLst>
                                    </p:anim>
                                    <p:anim calcmode="lin" valueType="num">
                                      <p:cBhvr additive="base">
                                        <p:cTn id="8" dur="500" fill="hold"/>
                                        <p:tgtEl>
                                          <p:spTgt spid="1904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472"/>
                                        </p:tgtEl>
                                        <p:attrNameLst>
                                          <p:attrName>style.visibility</p:attrName>
                                        </p:attrNameLst>
                                      </p:cBhvr>
                                      <p:to>
                                        <p:strVal val="visible"/>
                                      </p:to>
                                    </p:set>
                                    <p:anim calcmode="lin" valueType="num">
                                      <p:cBhvr additive="base">
                                        <p:cTn id="13" dur="500" fill="hold"/>
                                        <p:tgtEl>
                                          <p:spTgt spid="190472"/>
                                        </p:tgtEl>
                                        <p:attrNameLst>
                                          <p:attrName>ppt_x</p:attrName>
                                        </p:attrNameLst>
                                      </p:cBhvr>
                                      <p:tavLst>
                                        <p:tav tm="0">
                                          <p:val>
                                            <p:strVal val="#ppt_x"/>
                                          </p:val>
                                        </p:tav>
                                        <p:tav tm="100000">
                                          <p:val>
                                            <p:strVal val="#ppt_x"/>
                                          </p:val>
                                        </p:tav>
                                      </p:tavLst>
                                    </p:anim>
                                    <p:anim calcmode="lin" valueType="num">
                                      <p:cBhvr additive="base">
                                        <p:cTn id="14" dur="500" fill="hold"/>
                                        <p:tgtEl>
                                          <p:spTgt spid="19047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0483"/>
                                        </p:tgtEl>
                                        <p:attrNameLst>
                                          <p:attrName>style.visibility</p:attrName>
                                        </p:attrNameLst>
                                      </p:cBhvr>
                                      <p:to>
                                        <p:strVal val="visible"/>
                                      </p:to>
                                    </p:set>
                                    <p:anim calcmode="lin" valueType="num">
                                      <p:cBhvr additive="base">
                                        <p:cTn id="17" dur="500" fill="hold"/>
                                        <p:tgtEl>
                                          <p:spTgt spid="190483"/>
                                        </p:tgtEl>
                                        <p:attrNameLst>
                                          <p:attrName>ppt_x</p:attrName>
                                        </p:attrNameLst>
                                      </p:cBhvr>
                                      <p:tavLst>
                                        <p:tav tm="0">
                                          <p:val>
                                            <p:strVal val="#ppt_x"/>
                                          </p:val>
                                        </p:tav>
                                        <p:tav tm="100000">
                                          <p:val>
                                            <p:strVal val="#ppt_x"/>
                                          </p:val>
                                        </p:tav>
                                      </p:tavLst>
                                    </p:anim>
                                    <p:anim calcmode="lin" valueType="num">
                                      <p:cBhvr additive="base">
                                        <p:cTn id="18" dur="500" fill="hold"/>
                                        <p:tgtEl>
                                          <p:spTgt spid="19048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0482"/>
                                        </p:tgtEl>
                                        <p:attrNameLst>
                                          <p:attrName>style.visibility</p:attrName>
                                        </p:attrNameLst>
                                      </p:cBhvr>
                                      <p:to>
                                        <p:strVal val="visible"/>
                                      </p:to>
                                    </p:set>
                                    <p:anim calcmode="lin" valueType="num">
                                      <p:cBhvr additive="base">
                                        <p:cTn id="23" dur="500" fill="hold"/>
                                        <p:tgtEl>
                                          <p:spTgt spid="190482"/>
                                        </p:tgtEl>
                                        <p:attrNameLst>
                                          <p:attrName>ppt_x</p:attrName>
                                        </p:attrNameLst>
                                      </p:cBhvr>
                                      <p:tavLst>
                                        <p:tav tm="0">
                                          <p:val>
                                            <p:strVal val="#ppt_x"/>
                                          </p:val>
                                        </p:tav>
                                        <p:tav tm="100000">
                                          <p:val>
                                            <p:strVal val="#ppt_x"/>
                                          </p:val>
                                        </p:tav>
                                      </p:tavLst>
                                    </p:anim>
                                    <p:anim calcmode="lin" valueType="num">
                                      <p:cBhvr additive="base">
                                        <p:cTn id="24" dur="500" fill="hold"/>
                                        <p:tgtEl>
                                          <p:spTgt spid="19048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0484"/>
                                        </p:tgtEl>
                                        <p:attrNameLst>
                                          <p:attrName>style.visibility</p:attrName>
                                        </p:attrNameLst>
                                      </p:cBhvr>
                                      <p:to>
                                        <p:strVal val="visible"/>
                                      </p:to>
                                    </p:set>
                                    <p:anim calcmode="lin" valueType="num">
                                      <p:cBhvr additive="base">
                                        <p:cTn id="27" dur="500" fill="hold"/>
                                        <p:tgtEl>
                                          <p:spTgt spid="190484"/>
                                        </p:tgtEl>
                                        <p:attrNameLst>
                                          <p:attrName>ppt_x</p:attrName>
                                        </p:attrNameLst>
                                      </p:cBhvr>
                                      <p:tavLst>
                                        <p:tav tm="0">
                                          <p:val>
                                            <p:strVal val="#ppt_x"/>
                                          </p:val>
                                        </p:tav>
                                        <p:tav tm="100000">
                                          <p:val>
                                            <p:strVal val="#ppt_x"/>
                                          </p:val>
                                        </p:tav>
                                      </p:tavLst>
                                    </p:anim>
                                    <p:anim calcmode="lin" valueType="num">
                                      <p:cBhvr additive="base">
                                        <p:cTn id="28" dur="500" fill="hold"/>
                                        <p:tgtEl>
                                          <p:spTgt spid="19048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0481"/>
                                        </p:tgtEl>
                                        <p:attrNameLst>
                                          <p:attrName>style.visibility</p:attrName>
                                        </p:attrNameLst>
                                      </p:cBhvr>
                                      <p:to>
                                        <p:strVal val="visible"/>
                                      </p:to>
                                    </p:set>
                                    <p:anim calcmode="lin" valueType="num">
                                      <p:cBhvr additive="base">
                                        <p:cTn id="33" dur="500" fill="hold"/>
                                        <p:tgtEl>
                                          <p:spTgt spid="190481"/>
                                        </p:tgtEl>
                                        <p:attrNameLst>
                                          <p:attrName>ppt_x</p:attrName>
                                        </p:attrNameLst>
                                      </p:cBhvr>
                                      <p:tavLst>
                                        <p:tav tm="0">
                                          <p:val>
                                            <p:strVal val="#ppt_x"/>
                                          </p:val>
                                        </p:tav>
                                        <p:tav tm="100000">
                                          <p:val>
                                            <p:strVal val="#ppt_x"/>
                                          </p:val>
                                        </p:tav>
                                      </p:tavLst>
                                    </p:anim>
                                    <p:anim calcmode="lin" valueType="num">
                                      <p:cBhvr additive="base">
                                        <p:cTn id="34" dur="500" fill="hold"/>
                                        <p:tgtEl>
                                          <p:spTgt spid="19048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0478"/>
                                        </p:tgtEl>
                                        <p:attrNameLst>
                                          <p:attrName>style.visibility</p:attrName>
                                        </p:attrNameLst>
                                      </p:cBhvr>
                                      <p:to>
                                        <p:strVal val="visible"/>
                                      </p:to>
                                    </p:set>
                                    <p:anim calcmode="lin" valueType="num">
                                      <p:cBhvr additive="base">
                                        <p:cTn id="37" dur="500" fill="hold"/>
                                        <p:tgtEl>
                                          <p:spTgt spid="190478"/>
                                        </p:tgtEl>
                                        <p:attrNameLst>
                                          <p:attrName>ppt_x</p:attrName>
                                        </p:attrNameLst>
                                      </p:cBhvr>
                                      <p:tavLst>
                                        <p:tav tm="0">
                                          <p:val>
                                            <p:strVal val="#ppt_x"/>
                                          </p:val>
                                        </p:tav>
                                        <p:tav tm="100000">
                                          <p:val>
                                            <p:strVal val="#ppt_x"/>
                                          </p:val>
                                        </p:tav>
                                      </p:tavLst>
                                    </p:anim>
                                    <p:anim calcmode="lin" valueType="num">
                                      <p:cBhvr additive="base">
                                        <p:cTn id="38" dur="500" fill="hold"/>
                                        <p:tgtEl>
                                          <p:spTgt spid="19047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0477"/>
                                        </p:tgtEl>
                                        <p:attrNameLst>
                                          <p:attrName>style.visibility</p:attrName>
                                        </p:attrNameLst>
                                      </p:cBhvr>
                                      <p:to>
                                        <p:strVal val="visible"/>
                                      </p:to>
                                    </p:set>
                                    <p:anim calcmode="lin" valueType="num">
                                      <p:cBhvr additive="base">
                                        <p:cTn id="41" dur="500" fill="hold"/>
                                        <p:tgtEl>
                                          <p:spTgt spid="190477"/>
                                        </p:tgtEl>
                                        <p:attrNameLst>
                                          <p:attrName>ppt_x</p:attrName>
                                        </p:attrNameLst>
                                      </p:cBhvr>
                                      <p:tavLst>
                                        <p:tav tm="0">
                                          <p:val>
                                            <p:strVal val="#ppt_x"/>
                                          </p:val>
                                        </p:tav>
                                        <p:tav tm="100000">
                                          <p:val>
                                            <p:strVal val="#ppt_x"/>
                                          </p:val>
                                        </p:tav>
                                      </p:tavLst>
                                    </p:anim>
                                    <p:anim calcmode="lin" valueType="num">
                                      <p:cBhvr additive="base">
                                        <p:cTn id="42" dur="500" fill="hold"/>
                                        <p:tgtEl>
                                          <p:spTgt spid="19047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0480"/>
                                        </p:tgtEl>
                                        <p:attrNameLst>
                                          <p:attrName>style.visibility</p:attrName>
                                        </p:attrNameLst>
                                      </p:cBhvr>
                                      <p:to>
                                        <p:strVal val="visible"/>
                                      </p:to>
                                    </p:set>
                                    <p:anim calcmode="lin" valueType="num">
                                      <p:cBhvr additive="base">
                                        <p:cTn id="47" dur="500" fill="hold"/>
                                        <p:tgtEl>
                                          <p:spTgt spid="190480"/>
                                        </p:tgtEl>
                                        <p:attrNameLst>
                                          <p:attrName>ppt_x</p:attrName>
                                        </p:attrNameLst>
                                      </p:cBhvr>
                                      <p:tavLst>
                                        <p:tav tm="0">
                                          <p:val>
                                            <p:strVal val="#ppt_x"/>
                                          </p:val>
                                        </p:tav>
                                        <p:tav tm="100000">
                                          <p:val>
                                            <p:strVal val="#ppt_x"/>
                                          </p:val>
                                        </p:tav>
                                      </p:tavLst>
                                    </p:anim>
                                    <p:anim calcmode="lin" valueType="num">
                                      <p:cBhvr additive="base">
                                        <p:cTn id="48" dur="500" fill="hold"/>
                                        <p:tgtEl>
                                          <p:spTgt spid="190480"/>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0474"/>
                                        </p:tgtEl>
                                        <p:attrNameLst>
                                          <p:attrName>style.visibility</p:attrName>
                                        </p:attrNameLst>
                                      </p:cBhvr>
                                      <p:to>
                                        <p:strVal val="visible"/>
                                      </p:to>
                                    </p:set>
                                    <p:anim calcmode="lin" valueType="num">
                                      <p:cBhvr additive="base">
                                        <p:cTn id="53" dur="500" fill="hold"/>
                                        <p:tgtEl>
                                          <p:spTgt spid="190474"/>
                                        </p:tgtEl>
                                        <p:attrNameLst>
                                          <p:attrName>ppt_x</p:attrName>
                                        </p:attrNameLst>
                                      </p:cBhvr>
                                      <p:tavLst>
                                        <p:tav tm="0">
                                          <p:val>
                                            <p:strVal val="#ppt_x"/>
                                          </p:val>
                                        </p:tav>
                                        <p:tav tm="100000">
                                          <p:val>
                                            <p:strVal val="#ppt_x"/>
                                          </p:val>
                                        </p:tav>
                                      </p:tavLst>
                                    </p:anim>
                                    <p:anim calcmode="lin" valueType="num">
                                      <p:cBhvr additive="base">
                                        <p:cTn id="54" dur="500" fill="hold"/>
                                        <p:tgtEl>
                                          <p:spTgt spid="19047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0476"/>
                                        </p:tgtEl>
                                        <p:attrNameLst>
                                          <p:attrName>style.visibility</p:attrName>
                                        </p:attrNameLst>
                                      </p:cBhvr>
                                      <p:to>
                                        <p:strVal val="visible"/>
                                      </p:to>
                                    </p:set>
                                    <p:anim calcmode="lin" valueType="num">
                                      <p:cBhvr additive="base">
                                        <p:cTn id="59" dur="500" fill="hold"/>
                                        <p:tgtEl>
                                          <p:spTgt spid="190476"/>
                                        </p:tgtEl>
                                        <p:attrNameLst>
                                          <p:attrName>ppt_x</p:attrName>
                                        </p:attrNameLst>
                                      </p:cBhvr>
                                      <p:tavLst>
                                        <p:tav tm="0">
                                          <p:val>
                                            <p:strVal val="#ppt_x"/>
                                          </p:val>
                                        </p:tav>
                                        <p:tav tm="100000">
                                          <p:val>
                                            <p:strVal val="#ppt_x"/>
                                          </p:val>
                                        </p:tav>
                                      </p:tavLst>
                                    </p:anim>
                                    <p:anim calcmode="lin" valueType="num">
                                      <p:cBhvr additive="base">
                                        <p:cTn id="60" dur="500" fill="hold"/>
                                        <p:tgtEl>
                                          <p:spTgt spid="190476"/>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0475"/>
                                        </p:tgtEl>
                                        <p:attrNameLst>
                                          <p:attrName>style.visibility</p:attrName>
                                        </p:attrNameLst>
                                      </p:cBhvr>
                                      <p:to>
                                        <p:strVal val="visible"/>
                                      </p:to>
                                    </p:set>
                                    <p:anim calcmode="lin" valueType="num">
                                      <p:cBhvr additive="base">
                                        <p:cTn id="65" dur="500" fill="hold"/>
                                        <p:tgtEl>
                                          <p:spTgt spid="190475"/>
                                        </p:tgtEl>
                                        <p:attrNameLst>
                                          <p:attrName>ppt_x</p:attrName>
                                        </p:attrNameLst>
                                      </p:cBhvr>
                                      <p:tavLst>
                                        <p:tav tm="0">
                                          <p:val>
                                            <p:strVal val="#ppt_x"/>
                                          </p:val>
                                        </p:tav>
                                        <p:tav tm="100000">
                                          <p:val>
                                            <p:strVal val="#ppt_x"/>
                                          </p:val>
                                        </p:tav>
                                      </p:tavLst>
                                    </p:anim>
                                    <p:anim calcmode="lin" valueType="num">
                                      <p:cBhvr additive="base">
                                        <p:cTn id="66" dur="500" fill="hold"/>
                                        <p:tgtEl>
                                          <p:spTgt spid="190475"/>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90485"/>
                                        </p:tgtEl>
                                        <p:attrNameLst>
                                          <p:attrName>style.visibility</p:attrName>
                                        </p:attrNameLst>
                                      </p:cBhvr>
                                      <p:to>
                                        <p:strVal val="visible"/>
                                      </p:to>
                                    </p:set>
                                    <p:anim calcmode="discrete" valueType="clr">
                                      <p:cBhvr override="childStyle">
                                        <p:cTn id="71" dur="80"/>
                                        <p:tgtEl>
                                          <p:spTgt spid="190485"/>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90485"/>
                                        </p:tgtEl>
                                        <p:attrNameLst>
                                          <p:attrName>fillcolor</p:attrName>
                                        </p:attrNameLst>
                                      </p:cBhvr>
                                      <p:tavLst>
                                        <p:tav tm="0">
                                          <p:val>
                                            <p:clrVal>
                                              <a:schemeClr val="accent2"/>
                                            </p:clrVal>
                                          </p:val>
                                        </p:tav>
                                        <p:tav tm="50000">
                                          <p:val>
                                            <p:clrVal>
                                              <a:schemeClr val="hlink"/>
                                            </p:clrVal>
                                          </p:val>
                                        </p:tav>
                                      </p:tavLst>
                                    </p:anim>
                                    <p:set>
                                      <p:cBhvr>
                                        <p:cTn id="73" dur="80"/>
                                        <p:tgtEl>
                                          <p:spTgt spid="190485"/>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xit" presetSubtype="4" fill="hold" grpId="1" nodeType="clickEffect">
                                  <p:stCondLst>
                                    <p:cond delay="0"/>
                                  </p:stCondLst>
                                  <p:iterate type="lt">
                                    <p:tmPct val="0"/>
                                  </p:iterate>
                                  <p:childTnLst>
                                    <p:anim calcmode="lin" valueType="num">
                                      <p:cBhvr additive="base">
                                        <p:cTn id="77" dur="500"/>
                                        <p:tgtEl>
                                          <p:spTgt spid="190485"/>
                                        </p:tgtEl>
                                        <p:attrNameLst>
                                          <p:attrName>ppt_x</p:attrName>
                                        </p:attrNameLst>
                                      </p:cBhvr>
                                      <p:tavLst>
                                        <p:tav tm="0">
                                          <p:val>
                                            <p:strVal val="ppt_x"/>
                                          </p:val>
                                        </p:tav>
                                        <p:tav tm="100000">
                                          <p:val>
                                            <p:strVal val="ppt_x"/>
                                          </p:val>
                                        </p:tav>
                                      </p:tavLst>
                                    </p:anim>
                                    <p:anim calcmode="lin" valueType="num">
                                      <p:cBhvr additive="base">
                                        <p:cTn id="78" dur="500"/>
                                        <p:tgtEl>
                                          <p:spTgt spid="190485"/>
                                        </p:tgtEl>
                                        <p:attrNameLst>
                                          <p:attrName>ppt_y</p:attrName>
                                        </p:attrNameLst>
                                      </p:cBhvr>
                                      <p:tavLst>
                                        <p:tav tm="0">
                                          <p:val>
                                            <p:strVal val="ppt_y"/>
                                          </p:val>
                                        </p:tav>
                                        <p:tav tm="100000">
                                          <p:val>
                                            <p:strVal val="1+ppt_h/2"/>
                                          </p:val>
                                        </p:tav>
                                      </p:tavLst>
                                    </p:anim>
                                    <p:set>
                                      <p:cBhvr>
                                        <p:cTn id="79" dur="1" fill="hold">
                                          <p:stCondLst>
                                            <p:cond delay="499"/>
                                          </p:stCondLst>
                                        </p:cTn>
                                        <p:tgtEl>
                                          <p:spTgt spid="190485"/>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0471"/>
                                        </p:tgtEl>
                                        <p:attrNameLst>
                                          <p:attrName>style.visibility</p:attrName>
                                        </p:attrNameLst>
                                      </p:cBhvr>
                                      <p:to>
                                        <p:strVal val="visible"/>
                                      </p:to>
                                    </p:set>
                                    <p:anim calcmode="lin" valueType="num">
                                      <p:cBhvr additive="base">
                                        <p:cTn id="84" dur="500" fill="hold"/>
                                        <p:tgtEl>
                                          <p:spTgt spid="190471"/>
                                        </p:tgtEl>
                                        <p:attrNameLst>
                                          <p:attrName>ppt_x</p:attrName>
                                        </p:attrNameLst>
                                      </p:cBhvr>
                                      <p:tavLst>
                                        <p:tav tm="0">
                                          <p:val>
                                            <p:strVal val="#ppt_x"/>
                                          </p:val>
                                        </p:tav>
                                        <p:tav tm="100000">
                                          <p:val>
                                            <p:strVal val="#ppt_x"/>
                                          </p:val>
                                        </p:tav>
                                      </p:tavLst>
                                    </p:anim>
                                    <p:anim calcmode="lin" valueType="num">
                                      <p:cBhvr additive="base">
                                        <p:cTn id="85" dur="500" fill="hold"/>
                                        <p:tgtEl>
                                          <p:spTgt spid="190471"/>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1" nodeType="clickEffect">
                                  <p:stCondLst>
                                    <p:cond delay="0"/>
                                  </p:stCondLst>
                                  <p:childTnLst>
                                    <p:set>
                                      <p:cBhvr>
                                        <p:cTn id="89" dur="1" fill="hold">
                                          <p:stCondLst>
                                            <p:cond delay="0"/>
                                          </p:stCondLst>
                                        </p:cTn>
                                        <p:tgtEl>
                                          <p:spTgt spid="190471"/>
                                        </p:tgtEl>
                                        <p:attrNameLst>
                                          <p:attrName>style.visibility</p:attrName>
                                        </p:attrNameLst>
                                      </p:cBhvr>
                                      <p:to>
                                        <p:strVal val="visible"/>
                                      </p:to>
                                    </p:set>
                                    <p:anim calcmode="lin" valueType="num">
                                      <p:cBhvr additive="base">
                                        <p:cTn id="90" dur="500" fill="hold"/>
                                        <p:tgtEl>
                                          <p:spTgt spid="190471"/>
                                        </p:tgtEl>
                                        <p:attrNameLst>
                                          <p:attrName>ppt_x</p:attrName>
                                        </p:attrNameLst>
                                      </p:cBhvr>
                                      <p:tavLst>
                                        <p:tav tm="0">
                                          <p:val>
                                            <p:strVal val="#ppt_x"/>
                                          </p:val>
                                        </p:tav>
                                        <p:tav tm="100000">
                                          <p:val>
                                            <p:strVal val="#ppt_x"/>
                                          </p:val>
                                        </p:tav>
                                      </p:tavLst>
                                    </p:anim>
                                    <p:anim calcmode="lin" valueType="num">
                                      <p:cBhvr additive="base">
                                        <p:cTn id="91" dur="500" fill="hold"/>
                                        <p:tgtEl>
                                          <p:spTgt spid="190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1" grpId="0"/>
      <p:bldP spid="190471" grpId="1"/>
      <p:bldP spid="190472" grpId="0" animBg="1"/>
      <p:bldP spid="190474" grpId="0" animBg="1"/>
      <p:bldP spid="190475" grpId="0" animBg="1"/>
      <p:bldP spid="190476" grpId="0" animBg="1"/>
      <p:bldP spid="190480" grpId="0" animBg="1"/>
      <p:bldP spid="190481" grpId="0" animBg="1"/>
      <p:bldP spid="190482" grpId="0" animBg="1"/>
      <p:bldP spid="190485" grpId="0"/>
      <p:bldP spid="19048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7D048-553B-4D9F-8A9F-247715B300A0}"/>
              </a:ext>
            </a:extLst>
          </p:cNvPr>
          <p:cNvGrpSpPr/>
          <p:nvPr/>
        </p:nvGrpSpPr>
        <p:grpSpPr>
          <a:xfrm>
            <a:off x="1258559" y="608632"/>
            <a:ext cx="9636450" cy="48301"/>
            <a:chOff x="-2081640" y="938246"/>
            <a:chExt cx="9638681" cy="48312"/>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pic>
        <p:nvPicPr>
          <p:cNvPr id="3" name="Picture 2" descr="A picture containing text&#10;&#10;Description automatically generated">
            <a:extLst>
              <a:ext uri="{FF2B5EF4-FFF2-40B4-BE49-F238E27FC236}">
                <a16:creationId xmlns:a16="http://schemas.microsoft.com/office/drawing/2014/main" id="{667CDAA0-6AA4-4005-9253-237C0C4CA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5">
            <a:extLst>
              <a:ext uri="{FF2B5EF4-FFF2-40B4-BE49-F238E27FC236}">
                <a16:creationId xmlns:a16="http://schemas.microsoft.com/office/drawing/2014/main" id="{448B7309-CA8E-4FBE-B0BE-F8475370600E}"/>
              </a:ext>
            </a:extLst>
          </p:cNvPr>
          <p:cNvGrpSpPr/>
          <p:nvPr/>
        </p:nvGrpSpPr>
        <p:grpSpPr>
          <a:xfrm>
            <a:off x="1258559" y="608636"/>
            <a:ext cx="9636450" cy="48301"/>
            <a:chOff x="-2081640" y="938246"/>
            <a:chExt cx="9638681" cy="48312"/>
          </a:xfrm>
        </p:grpSpPr>
        <p:sp>
          <p:nvSpPr>
            <p:cNvPr id="9" name="矩形 6">
              <a:extLst>
                <a:ext uri="{FF2B5EF4-FFF2-40B4-BE49-F238E27FC236}">
                  <a16:creationId xmlns:a16="http://schemas.microsoft.com/office/drawing/2014/main" id="{A27A0D95-5379-4DF1-BA15-9B24CA189466}"/>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11" name="矩形 9">
              <a:extLst>
                <a:ext uri="{FF2B5EF4-FFF2-40B4-BE49-F238E27FC236}">
                  <a16:creationId xmlns:a16="http://schemas.microsoft.com/office/drawing/2014/main" id="{C3C1DFC3-C352-4FC0-964E-0896D992312D}"/>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p:sp>
        <p:nvSpPr>
          <p:cNvPr id="4" name="TextBox 3">
            <a:extLst>
              <a:ext uri="{FF2B5EF4-FFF2-40B4-BE49-F238E27FC236}">
                <a16:creationId xmlns:a16="http://schemas.microsoft.com/office/drawing/2014/main" id="{504A7FCD-9146-4A38-8B0A-2FDD9EF2833B}"/>
              </a:ext>
            </a:extLst>
          </p:cNvPr>
          <p:cNvSpPr txBox="1"/>
          <p:nvPr/>
        </p:nvSpPr>
        <p:spPr>
          <a:xfrm>
            <a:off x="1258559" y="1236908"/>
            <a:ext cx="3907971"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rồi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2E8CE14-89E0-467B-8DB5-3A648EB51BD2}"/>
              </a:ext>
            </a:extLst>
          </p:cNvPr>
          <p:cNvSpPr txBox="1"/>
          <p:nvPr/>
        </p:nvSpPr>
        <p:spPr>
          <a:xfrm>
            <a:off x="2258599" y="2109266"/>
            <a:ext cx="11103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48 : 2</a:t>
            </a:r>
          </a:p>
        </p:txBody>
      </p:sp>
      <p:sp>
        <p:nvSpPr>
          <p:cNvPr id="13" name="TextBox 12">
            <a:extLst>
              <a:ext uri="{FF2B5EF4-FFF2-40B4-BE49-F238E27FC236}">
                <a16:creationId xmlns:a16="http://schemas.microsoft.com/office/drawing/2014/main" id="{F59260B9-628A-43C8-AE92-8BF1AAEA6881}"/>
              </a:ext>
            </a:extLst>
          </p:cNvPr>
          <p:cNvSpPr txBox="1"/>
          <p:nvPr/>
        </p:nvSpPr>
        <p:spPr>
          <a:xfrm>
            <a:off x="9191680" y="2109264"/>
            <a:ext cx="11103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96 : 3</a:t>
            </a:r>
          </a:p>
        </p:txBody>
      </p:sp>
      <p:sp>
        <p:nvSpPr>
          <p:cNvPr id="14" name="TextBox 13">
            <a:extLst>
              <a:ext uri="{FF2B5EF4-FFF2-40B4-BE49-F238E27FC236}">
                <a16:creationId xmlns:a16="http://schemas.microsoft.com/office/drawing/2014/main" id="{55CC2CC4-2E0B-4E59-901A-44EA03B149B2}"/>
              </a:ext>
            </a:extLst>
          </p:cNvPr>
          <p:cNvSpPr txBox="1"/>
          <p:nvPr/>
        </p:nvSpPr>
        <p:spPr>
          <a:xfrm>
            <a:off x="6829853" y="2109265"/>
            <a:ext cx="11103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55 : 5</a:t>
            </a:r>
          </a:p>
        </p:txBody>
      </p:sp>
      <p:sp>
        <p:nvSpPr>
          <p:cNvPr id="15" name="TextBox 14">
            <a:extLst>
              <a:ext uri="{FF2B5EF4-FFF2-40B4-BE49-F238E27FC236}">
                <a16:creationId xmlns:a16="http://schemas.microsoft.com/office/drawing/2014/main" id="{CCA62068-B1FF-405C-8644-6DA416181B91}"/>
              </a:ext>
            </a:extLst>
          </p:cNvPr>
          <p:cNvSpPr txBox="1"/>
          <p:nvPr/>
        </p:nvSpPr>
        <p:spPr>
          <a:xfrm>
            <a:off x="4620426" y="2119090"/>
            <a:ext cx="111034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84 : 4</a:t>
            </a:r>
          </a:p>
        </p:txBody>
      </p:sp>
      <p:pic>
        <p:nvPicPr>
          <p:cNvPr id="1028" name="Picture 4" descr="Trồng cây Phác thảo, chậu hoa, nghệ nhân, nghệ thuật png | PNGEgg">
            <a:hlinkClick r:id="rId4" action="ppaction://hlinksldjump"/>
            <a:extLst>
              <a:ext uri="{FF2B5EF4-FFF2-40B4-BE49-F238E27FC236}">
                <a16:creationId xmlns:a16="http://schemas.microsoft.com/office/drawing/2014/main" id="{E5154491-873B-433A-A8A7-59470F27E43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024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1485900" y="142876"/>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r>
              <a:rPr lang="en-US" altLang="en-US" sz="3600" b="1" dirty="0">
                <a:solidFill>
                  <a:srgbClr val="FF0000"/>
                </a:solidFill>
                <a:latin typeface="Times New Roman" panose="02020603050405020304" pitchFamily="18" charset="0"/>
                <a:cs typeface="Times New Roman" panose="02020603050405020304" pitchFamily="18" charset="0"/>
              </a:rPr>
              <a:t>1.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bộ</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phận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cơ</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quan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kinh</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1400175" y="779464"/>
            <a:ext cx="42386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buFontTx/>
              <a:buChar char="-"/>
            </a:pP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Cơ</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quan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thần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kinh</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gồm</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não</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tủy</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sống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và</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các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dây</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thần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kinh</a:t>
            </a:r>
            <a:r>
              <a:rPr lang="en-US" altLang="en-US" sz="3200" b="1" dirty="0">
                <a:solidFill>
                  <a:prstClr val="black"/>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buFontTx/>
              <a:buChar char="-"/>
            </a:pPr>
            <a:r>
              <a:rPr lang="en-US" altLang="en-US" sz="3200" b="1" dirty="0" err="1">
                <a:solidFill>
                  <a:prstClr val="black"/>
                </a:solidFill>
                <a:latin typeface="Times New Roman" panose="02020603050405020304" pitchFamily="18" charset="0"/>
                <a:cs typeface="Times New Roman" panose="02020603050405020304" pitchFamily="18" charset="0"/>
              </a:rPr>
              <a:t>Não</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nằm</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trong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hộp</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sọ</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và</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được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hộp</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sọ</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bảo</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vệ</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tủy</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sống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nằm</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trong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cột</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sống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và</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được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cột</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sống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bảo</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vệ</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Từ</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não</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và</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tủy</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sống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có</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các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dây</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thần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kinh</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đi</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tới</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khắp</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các</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bộ</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phận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trong</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cơ</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thể</a:t>
            </a:r>
            <a:r>
              <a:rPr lang="en-US" altLang="en-US" sz="3200" b="1" dirty="0">
                <a:solidFill>
                  <a:prstClr val="black"/>
                </a:solidFill>
                <a:latin typeface="Times New Roman" panose="02020603050405020304" pitchFamily="18" charset="0"/>
                <a:cs typeface="Times New Roman" panose="02020603050405020304" pitchFamily="18" charset="0"/>
              </a:rPr>
              <a:t>.</a:t>
            </a:r>
          </a:p>
        </p:txBody>
      </p:sp>
      <p:sp>
        <p:nvSpPr>
          <p:cNvPr id="9220" name="AutoShape 8"/>
          <p:cNvSpPr>
            <a:spLocks/>
          </p:cNvSpPr>
          <p:nvPr/>
        </p:nvSpPr>
        <p:spPr bwMode="auto">
          <a:xfrm>
            <a:off x="8229600" y="1524000"/>
            <a:ext cx="914400" cy="381000"/>
          </a:xfrm>
          <a:prstGeom prst="callout2">
            <a:avLst>
              <a:gd name="adj1" fmla="val 30000"/>
              <a:gd name="adj2" fmla="val 108333"/>
              <a:gd name="adj3" fmla="val 30000"/>
              <a:gd name="adj4" fmla="val 111634"/>
              <a:gd name="adj5" fmla="val 200000"/>
              <a:gd name="adj6" fmla="val 115278"/>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não</a:t>
            </a:r>
          </a:p>
        </p:txBody>
      </p:sp>
      <p:pic>
        <p:nvPicPr>
          <p:cNvPr id="9221" name="Picture 9"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81200"/>
            <a:ext cx="472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10"/>
          <p:cNvSpPr>
            <a:spLocks noChangeArrowheads="1"/>
          </p:cNvSpPr>
          <p:nvPr/>
        </p:nvSpPr>
        <p:spPr bwMode="auto">
          <a:xfrm>
            <a:off x="6172200" y="3124200"/>
            <a:ext cx="1066800" cy="908050"/>
          </a:xfrm>
          <a:prstGeom prst="wedgeEllipseCallout">
            <a:avLst>
              <a:gd name="adj1" fmla="val 71130"/>
              <a:gd name="adj2" fmla="val 116806"/>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Tủy sống</a:t>
            </a:r>
          </a:p>
        </p:txBody>
      </p:sp>
      <p:sp>
        <p:nvSpPr>
          <p:cNvPr id="9223" name="AutoShape 11"/>
          <p:cNvSpPr>
            <a:spLocks noChangeArrowheads="1"/>
          </p:cNvSpPr>
          <p:nvPr/>
        </p:nvSpPr>
        <p:spPr bwMode="auto">
          <a:xfrm>
            <a:off x="5943600" y="5486400"/>
            <a:ext cx="914400" cy="762000"/>
          </a:xfrm>
          <a:prstGeom prst="wedgeRoundRectCallout">
            <a:avLst>
              <a:gd name="adj1" fmla="val 111551"/>
              <a:gd name="adj2" fmla="val -7972"/>
              <a:gd name="adj3" fmla="val 16667"/>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Đốt sống</a:t>
            </a:r>
          </a:p>
        </p:txBody>
      </p:sp>
      <p:sp>
        <p:nvSpPr>
          <p:cNvPr id="9224" name="AutoShape 12"/>
          <p:cNvSpPr>
            <a:spLocks noChangeArrowheads="1"/>
          </p:cNvSpPr>
          <p:nvPr/>
        </p:nvSpPr>
        <p:spPr bwMode="auto">
          <a:xfrm>
            <a:off x="5562600" y="4419600"/>
            <a:ext cx="1371600" cy="762000"/>
          </a:xfrm>
          <a:prstGeom prst="wedgeRectCallout">
            <a:avLst>
              <a:gd name="adj1" fmla="val 101704"/>
              <a:gd name="adj2" fmla="val 16815"/>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200" b="1">
                <a:solidFill>
                  <a:srgbClr val="0000FF"/>
                </a:solidFill>
                <a:latin typeface="Times New Roman" panose="02020603050405020304" pitchFamily="18" charset="0"/>
                <a:cs typeface="Times New Roman" panose="02020603050405020304" pitchFamily="18" charset="0"/>
              </a:rPr>
              <a:t>Dây thần</a:t>
            </a:r>
            <a:r>
              <a:rPr lang="en-US" altLang="en-US" sz="2200" b="1">
                <a:solidFill>
                  <a:srgbClr val="0000FF"/>
                </a:solidFill>
                <a:latin typeface="Times New Roman" panose="02020603050405020304" pitchFamily="18" charset="0"/>
                <a:cs typeface="Times New Roman" panose="02020603050405020304" pitchFamily="18" charset="0"/>
              </a:rPr>
              <a:t> </a:t>
            </a:r>
            <a:r>
              <a:rPr lang="vi-VN" altLang="en-US" sz="2200" b="1">
                <a:solidFill>
                  <a:srgbClr val="0000FF"/>
                </a:solidFill>
                <a:latin typeface="Times New Roman" panose="02020603050405020304" pitchFamily="18" charset="0"/>
                <a:cs typeface="Times New Roman" panose="02020603050405020304" pitchFamily="18" charset="0"/>
              </a:rPr>
              <a:t> kinh</a:t>
            </a:r>
          </a:p>
        </p:txBody>
      </p:sp>
      <p:sp>
        <p:nvSpPr>
          <p:cNvPr id="9225" name="Line 13"/>
          <p:cNvSpPr>
            <a:spLocks noChangeShapeType="1"/>
          </p:cNvSpPr>
          <p:nvPr/>
        </p:nvSpPr>
        <p:spPr bwMode="auto">
          <a:xfrm>
            <a:off x="8305800" y="2895600"/>
            <a:ext cx="228600" cy="10668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9226" name="Line 14"/>
          <p:cNvSpPr>
            <a:spLocks noChangeShapeType="1"/>
          </p:cNvSpPr>
          <p:nvPr/>
        </p:nvSpPr>
        <p:spPr bwMode="auto">
          <a:xfrm>
            <a:off x="8458200" y="2895600"/>
            <a:ext cx="304800" cy="5334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9227" name="Line 15"/>
          <p:cNvSpPr>
            <a:spLocks noChangeShapeType="1"/>
          </p:cNvSpPr>
          <p:nvPr/>
        </p:nvSpPr>
        <p:spPr bwMode="auto">
          <a:xfrm>
            <a:off x="8305800" y="2743200"/>
            <a:ext cx="381000" cy="2540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9228" name="AutoShape 16"/>
          <p:cNvSpPr>
            <a:spLocks noChangeArrowheads="1"/>
          </p:cNvSpPr>
          <p:nvPr/>
        </p:nvSpPr>
        <p:spPr bwMode="auto">
          <a:xfrm>
            <a:off x="9601200" y="2895600"/>
            <a:ext cx="1087438" cy="992188"/>
          </a:xfrm>
          <a:prstGeom prst="wedgeRoundRectCallout">
            <a:avLst>
              <a:gd name="adj1" fmla="val -111750"/>
              <a:gd name="adj2" fmla="val 34319"/>
              <a:gd name="adj3" fmla="val 16667"/>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Tủy sốn</a:t>
            </a:r>
            <a:r>
              <a:rPr lang="en-US" altLang="en-US" sz="2400" b="1">
                <a:solidFill>
                  <a:srgbClr val="0000FF"/>
                </a:solidFill>
                <a:latin typeface="Times New Roman" panose="02020603050405020304" pitchFamily="18" charset="0"/>
                <a:cs typeface="Times New Roman" panose="02020603050405020304" pitchFamily="18" charset="0"/>
              </a:rPr>
              <a:t>g                                                                                                                                                                                                                                                                                                                                  </a:t>
            </a:r>
            <a:endParaRPr lang="vi-VN" altLang="en-US" sz="2400" b="1">
              <a:solidFill>
                <a:srgbClr val="0000FF"/>
              </a:solidFill>
              <a:latin typeface="Times New Roman" panose="02020603050405020304" pitchFamily="18" charset="0"/>
              <a:cs typeface="Times New Roman" panose="02020603050405020304" pitchFamily="18" charset="0"/>
            </a:endParaRPr>
          </a:p>
        </p:txBody>
      </p:sp>
      <p:sp>
        <p:nvSpPr>
          <p:cNvPr id="9229" name="AutoShape 17"/>
          <p:cNvSpPr>
            <a:spLocks noChangeArrowheads="1"/>
          </p:cNvSpPr>
          <p:nvPr/>
        </p:nvSpPr>
        <p:spPr bwMode="auto">
          <a:xfrm>
            <a:off x="6781800" y="2057400"/>
            <a:ext cx="1676400" cy="838200"/>
          </a:xfrm>
          <a:prstGeom prst="flowChartAlternateProcess">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dây thần</a:t>
            </a:r>
          </a:p>
          <a:p>
            <a:pPr algn="ctr" eaLnBrk="1" fontAlgn="base" hangingPunct="1">
              <a:spcBef>
                <a:spcPct val="0"/>
              </a:spcBef>
              <a:spcAft>
                <a:spcPct val="0"/>
              </a:spcAft>
            </a:pPr>
            <a:r>
              <a:rPr lang="vi-VN" altLang="en-US" sz="2400" b="1">
                <a:solidFill>
                  <a:srgbClr val="0000FF"/>
                </a:solidFill>
                <a:latin typeface="Times New Roman" panose="02020603050405020304" pitchFamily="18" charset="0"/>
                <a:cs typeface="Times New Roman" panose="02020603050405020304" pitchFamily="18" charset="0"/>
              </a:rPr>
              <a:t> kinh</a:t>
            </a:r>
          </a:p>
        </p:txBody>
      </p:sp>
      <p:sp>
        <p:nvSpPr>
          <p:cNvPr id="9230" name="Rectangle 18"/>
          <p:cNvSpPr>
            <a:spLocks noChangeArrowheads="1"/>
          </p:cNvSpPr>
          <p:nvPr/>
        </p:nvSpPr>
        <p:spPr bwMode="auto">
          <a:xfrm>
            <a:off x="9601200" y="1981200"/>
            <a:ext cx="1066800" cy="533400"/>
          </a:xfrm>
          <a:prstGeom prst="rect">
            <a:avLst/>
          </a:prstGeom>
          <a:solidFill>
            <a:srgbClr val="66FFFF"/>
          </a:solidFill>
          <a:ln w="9525">
            <a:solidFill>
              <a:schemeClr val="tx1"/>
            </a:solidFill>
            <a:miter lim="800000"/>
            <a:headEnd/>
            <a:tailEnd/>
          </a:ln>
        </p:spPr>
        <p:txBody>
          <a:bodyPr wrap="none" anchor="ct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0"/>
              </a:spcBef>
              <a:spcAft>
                <a:spcPct val="0"/>
              </a:spcAft>
            </a:pPr>
            <a:r>
              <a:rPr lang="en-US" altLang="en-US" sz="2400" b="1">
                <a:solidFill>
                  <a:srgbClr val="0000FF"/>
                </a:solidFill>
                <a:latin typeface="Times New Roman" panose="02020603050405020304" pitchFamily="18" charset="0"/>
                <a:cs typeface="Times New Roman" panose="02020603050405020304" pitchFamily="18" charset="0"/>
              </a:rPr>
              <a:t>Hộp sọ</a:t>
            </a:r>
          </a:p>
        </p:txBody>
      </p:sp>
      <p:sp>
        <p:nvSpPr>
          <p:cNvPr id="9231" name="Line 19"/>
          <p:cNvSpPr>
            <a:spLocks noChangeShapeType="1"/>
          </p:cNvSpPr>
          <p:nvPr/>
        </p:nvSpPr>
        <p:spPr bwMode="auto">
          <a:xfrm>
            <a:off x="8534400" y="1905000"/>
            <a:ext cx="381000" cy="6096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
        <p:nvSpPr>
          <p:cNvPr id="9232" name="Line 20"/>
          <p:cNvSpPr>
            <a:spLocks noChangeShapeType="1"/>
          </p:cNvSpPr>
          <p:nvPr/>
        </p:nvSpPr>
        <p:spPr bwMode="auto">
          <a:xfrm flipH="1">
            <a:off x="9220200" y="2286000"/>
            <a:ext cx="381000" cy="152400"/>
          </a:xfrm>
          <a:prstGeom prst="line">
            <a:avLst/>
          </a:prstGeom>
          <a:noFill/>
          <a:ln w="9525">
            <a:solidFill>
              <a:srgbClr val="990099"/>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Algerian" panose="04020705040A02060702" pitchFamily="82" charset="0"/>
            </a:endParaRPr>
          </a:p>
        </p:txBody>
      </p:sp>
    </p:spTree>
    <p:extLst>
      <p:ext uri="{BB962C8B-B14F-4D97-AF65-F5344CB8AC3E}">
        <p14:creationId xmlns:p14="http://schemas.microsoft.com/office/powerpoint/2010/main" val="2398324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Text Box 8"/>
          <p:cNvSpPr txBox="1">
            <a:spLocks noChangeArrowheads="1"/>
          </p:cNvSpPr>
          <p:nvPr/>
        </p:nvSpPr>
        <p:spPr bwMode="auto">
          <a:xfrm>
            <a:off x="1524000" y="206376"/>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000" b="1" dirty="0">
                <a:solidFill>
                  <a:srgbClr val="FF0000"/>
                </a:solidFill>
                <a:latin typeface="Times New Roman" panose="02020603050405020304" pitchFamily="18" charset="0"/>
                <a:cs typeface="Times New Roman" panose="02020603050405020304" pitchFamily="18" charset="0"/>
              </a:rPr>
              <a:t>2. </a:t>
            </a:r>
            <a:r>
              <a:rPr lang="en-US" altLang="en-US" sz="4000" b="1" dirty="0" err="1">
                <a:solidFill>
                  <a:srgbClr val="FF0000"/>
                </a:solidFill>
                <a:latin typeface="Times New Roman" panose="02020603050405020304" pitchFamily="18" charset="0"/>
                <a:cs typeface="Times New Roman" panose="02020603050405020304" pitchFamily="18" charset="0"/>
              </a:rPr>
              <a:t>Vai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trò</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của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cơ</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quan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kinh</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
        <p:nvSpPr>
          <p:cNvPr id="185371" name="Text Box 27"/>
          <p:cNvSpPr txBox="1">
            <a:spLocks noChangeArrowheads="1"/>
          </p:cNvSpPr>
          <p:nvPr/>
        </p:nvSpPr>
        <p:spPr bwMode="auto">
          <a:xfrm>
            <a:off x="1600200" y="1197770"/>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Não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tủy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sống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chức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năng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gì</a:t>
            </a:r>
            <a:r>
              <a:rPr lang="en-US" altLang="en-US" sz="4000" b="1" dirty="0">
                <a:solidFill>
                  <a:srgbClr val="0000FF"/>
                </a:solidFill>
                <a:latin typeface="Times New Roman" panose="02020603050405020304" pitchFamily="18" charset="0"/>
                <a:cs typeface="Times New Roman" panose="02020603050405020304" pitchFamily="18" charset="0"/>
              </a:rPr>
              <a:t>?</a:t>
            </a:r>
          </a:p>
        </p:txBody>
      </p:sp>
      <p:sp>
        <p:nvSpPr>
          <p:cNvPr id="185373" name="Text Box 29"/>
          <p:cNvSpPr txBox="1">
            <a:spLocks noChangeArrowheads="1"/>
          </p:cNvSpPr>
          <p:nvPr/>
        </p:nvSpPr>
        <p:spPr bwMode="auto">
          <a:xfrm>
            <a:off x="1524000" y="3417023"/>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dây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thần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kinh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nhiệm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vụ</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gì</a:t>
            </a:r>
            <a:r>
              <a:rPr lang="en-US" altLang="en-US" sz="4000" b="1" dirty="0">
                <a:solidFill>
                  <a:srgbClr val="0000FF"/>
                </a:solidFill>
                <a:latin typeface="Times New Roman" panose="02020603050405020304" pitchFamily="18" charset="0"/>
                <a:cs typeface="Times New Roman" panose="02020603050405020304" pitchFamily="18" charset="0"/>
              </a:rPr>
              <a:t>?</a:t>
            </a:r>
          </a:p>
        </p:txBody>
      </p:sp>
      <p:sp>
        <p:nvSpPr>
          <p:cNvPr id="185374" name="Text Box 30"/>
          <p:cNvSpPr txBox="1">
            <a:spLocks noChangeArrowheads="1"/>
          </p:cNvSpPr>
          <p:nvPr/>
        </p:nvSpPr>
        <p:spPr bwMode="auto">
          <a:xfrm>
            <a:off x="1634836" y="2076451"/>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lnSpc>
                <a:spcPct val="90000"/>
              </a:lnSpc>
              <a:spcBef>
                <a:spcPct val="20000"/>
              </a:spcBef>
              <a:spcAft>
                <a:spcPct val="0"/>
              </a:spcAft>
              <a:buClr>
                <a:srgbClr val="0000FF"/>
              </a:buClr>
              <a:buSzPct val="60000"/>
            </a:pP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Não</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và</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tủy</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sống</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là</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trung</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ương</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kinh</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điều</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khiển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mọi</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hoạt</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động</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của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cơ</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thể</a:t>
            </a:r>
            <a:r>
              <a:rPr lang="en-US" altLang="en-US" sz="4000" b="1" dirty="0">
                <a:solidFill>
                  <a:prstClr val="black"/>
                </a:solidFill>
                <a:latin typeface="Times New Roman" panose="02020603050405020304" pitchFamily="18" charset="0"/>
                <a:cs typeface="Times New Roman" panose="02020603050405020304" pitchFamily="18" charset="0"/>
              </a:rPr>
              <a:t>.</a:t>
            </a:r>
            <a:endParaRPr lang="en-US" altLang="en-US"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82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5352"/>
                                        </p:tgtEl>
                                        <p:attrNameLst>
                                          <p:attrName>style.visibility</p:attrName>
                                        </p:attrNameLst>
                                      </p:cBhvr>
                                      <p:to>
                                        <p:strVal val="visible"/>
                                      </p:to>
                                    </p:set>
                                    <p:anim calcmode="discrete" valueType="clr">
                                      <p:cBhvr override="childStyle">
                                        <p:cTn id="7" dur="80"/>
                                        <p:tgtEl>
                                          <p:spTgt spid="1853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5352"/>
                                        </p:tgtEl>
                                        <p:attrNameLst>
                                          <p:attrName>fillcolor</p:attrName>
                                        </p:attrNameLst>
                                      </p:cBhvr>
                                      <p:tavLst>
                                        <p:tav tm="0">
                                          <p:val>
                                            <p:clrVal>
                                              <a:schemeClr val="accent2"/>
                                            </p:clrVal>
                                          </p:val>
                                        </p:tav>
                                        <p:tav tm="50000">
                                          <p:val>
                                            <p:clrVal>
                                              <a:schemeClr val="hlink"/>
                                            </p:clrVal>
                                          </p:val>
                                        </p:tav>
                                      </p:tavLst>
                                    </p:anim>
                                    <p:set>
                                      <p:cBhvr>
                                        <p:cTn id="9" dur="80"/>
                                        <p:tgtEl>
                                          <p:spTgt spid="1853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5371"/>
                                        </p:tgtEl>
                                        <p:attrNameLst>
                                          <p:attrName>style.visibility</p:attrName>
                                        </p:attrNameLst>
                                      </p:cBhvr>
                                      <p:to>
                                        <p:strVal val="visible"/>
                                      </p:to>
                                    </p:set>
                                    <p:anim calcmode="discrete" valueType="clr">
                                      <p:cBhvr override="childStyle">
                                        <p:cTn id="14" dur="80"/>
                                        <p:tgtEl>
                                          <p:spTgt spid="18537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5371"/>
                                        </p:tgtEl>
                                        <p:attrNameLst>
                                          <p:attrName>fillcolor</p:attrName>
                                        </p:attrNameLst>
                                      </p:cBhvr>
                                      <p:tavLst>
                                        <p:tav tm="0">
                                          <p:val>
                                            <p:clrVal>
                                              <a:schemeClr val="accent2"/>
                                            </p:clrVal>
                                          </p:val>
                                        </p:tav>
                                        <p:tav tm="50000">
                                          <p:val>
                                            <p:clrVal>
                                              <a:schemeClr val="hlink"/>
                                            </p:clrVal>
                                          </p:val>
                                        </p:tav>
                                      </p:tavLst>
                                    </p:anim>
                                    <p:set>
                                      <p:cBhvr>
                                        <p:cTn id="16" dur="80"/>
                                        <p:tgtEl>
                                          <p:spTgt spid="18537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85374"/>
                                        </p:tgtEl>
                                        <p:attrNameLst>
                                          <p:attrName>style.visibility</p:attrName>
                                        </p:attrNameLst>
                                      </p:cBhvr>
                                      <p:to>
                                        <p:strVal val="visible"/>
                                      </p:to>
                                    </p:set>
                                    <p:anim calcmode="discrete" valueType="clr">
                                      <p:cBhvr override="childStyle">
                                        <p:cTn id="21" dur="80"/>
                                        <p:tgtEl>
                                          <p:spTgt spid="1853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5374"/>
                                        </p:tgtEl>
                                        <p:attrNameLst>
                                          <p:attrName>fillcolor</p:attrName>
                                        </p:attrNameLst>
                                      </p:cBhvr>
                                      <p:tavLst>
                                        <p:tav tm="0">
                                          <p:val>
                                            <p:clrVal>
                                              <a:schemeClr val="accent2"/>
                                            </p:clrVal>
                                          </p:val>
                                        </p:tav>
                                        <p:tav tm="50000">
                                          <p:val>
                                            <p:clrVal>
                                              <a:schemeClr val="hlink"/>
                                            </p:clrVal>
                                          </p:val>
                                        </p:tav>
                                      </p:tavLst>
                                    </p:anim>
                                    <p:set>
                                      <p:cBhvr>
                                        <p:cTn id="23" dur="80"/>
                                        <p:tgtEl>
                                          <p:spTgt spid="18537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85373">
                                            <p:txEl>
                                              <p:pRg st="0" end="0"/>
                                            </p:txEl>
                                          </p:spTgt>
                                        </p:tgtEl>
                                        <p:attrNameLst>
                                          <p:attrName>style.visibility</p:attrName>
                                        </p:attrNameLst>
                                      </p:cBhvr>
                                      <p:to>
                                        <p:strVal val="visible"/>
                                      </p:to>
                                    </p:set>
                                    <p:anim calcmode="lin" valueType="num">
                                      <p:cBhvr additive="base">
                                        <p:cTn id="28" dur="500" fill="hold"/>
                                        <p:tgtEl>
                                          <p:spTgt spid="18537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537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p:bldP spid="185371" grpId="0"/>
      <p:bldP spid="1853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8"/>
          <p:cNvSpPr>
            <a:spLocks noChangeArrowheads="1"/>
          </p:cNvSpPr>
          <p:nvPr/>
        </p:nvSpPr>
        <p:spPr bwMode="auto">
          <a:xfrm>
            <a:off x="1122219" y="1440873"/>
            <a:ext cx="10238508" cy="4599709"/>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endParaRPr lang="en-US" altLang="en-US" sz="4400" b="1"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4400" b="1" dirty="0" err="1">
                <a:solidFill>
                  <a:srgbClr val="0000FF"/>
                </a:solidFill>
                <a:latin typeface="Times New Roman" panose="02020603050405020304" pitchFamily="18" charset="0"/>
                <a:cs typeface="Times New Roman" panose="02020603050405020304" pitchFamily="18" charset="0"/>
              </a:rPr>
              <a:t>Dây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thần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kinh</a:t>
            </a:r>
            <a:r>
              <a:rPr lang="en-US" altLang="en-US" sz="4400" b="1" dirty="0">
                <a:solidFill>
                  <a:srgbClr val="0000FF"/>
                </a:solidFill>
                <a:latin typeface="Times New Roman" panose="02020603050405020304" pitchFamily="18" charset="0"/>
                <a:cs typeface="Times New Roman" panose="02020603050405020304" pitchFamily="18" charset="0"/>
              </a:rPr>
              <a:t> chia </a:t>
            </a:r>
            <a:r>
              <a:rPr lang="en-US" altLang="en-US" sz="4400" b="1" dirty="0" err="1">
                <a:solidFill>
                  <a:srgbClr val="0000FF"/>
                </a:solidFill>
                <a:latin typeface="Times New Roman" panose="02020603050405020304" pitchFamily="18" charset="0"/>
                <a:cs typeface="Times New Roman" panose="02020603050405020304" pitchFamily="18" charset="0"/>
              </a:rPr>
              <a:t>làm</a:t>
            </a:r>
            <a:r>
              <a:rPr lang="en-US" altLang="en-US" sz="4400" b="1" dirty="0">
                <a:solidFill>
                  <a:srgbClr val="0000FF"/>
                </a:solidFill>
                <a:latin typeface="Times New Roman" panose="02020603050405020304" pitchFamily="18" charset="0"/>
                <a:cs typeface="Times New Roman" panose="02020603050405020304" pitchFamily="18" charset="0"/>
              </a:rPr>
              <a:t> 2 </a:t>
            </a:r>
            <a:r>
              <a:rPr lang="en-US" altLang="en-US" sz="4400" b="1" dirty="0" err="1">
                <a:solidFill>
                  <a:srgbClr val="0000FF"/>
                </a:solidFill>
                <a:latin typeface="Times New Roman" panose="02020603050405020304" pitchFamily="18" charset="0"/>
                <a:cs typeface="Times New Roman" panose="02020603050405020304" pitchFamily="18" charset="0"/>
              </a:rPr>
              <a:t>nhóm</a:t>
            </a:r>
            <a:r>
              <a:rPr lang="en-US" altLang="en-US" sz="4400" b="1" dirty="0">
                <a:solidFill>
                  <a:srgbClr val="0000FF"/>
                </a:solidFill>
                <a:latin typeface="Times New Roman" panose="02020603050405020304" pitchFamily="18" charset="0"/>
                <a:cs typeface="Times New Roman" panose="02020603050405020304" pitchFamily="18" charset="0"/>
              </a:rPr>
              <a:t>: </a:t>
            </a:r>
          </a:p>
          <a:p>
            <a:pPr eaLnBrk="1" fontAlgn="base" hangingPunct="1">
              <a:spcBef>
                <a:spcPct val="0"/>
              </a:spcBef>
              <a:spcAft>
                <a:spcPct val="0"/>
              </a:spcAft>
            </a:pP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Nhóm</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dẫn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luồng</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thần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kinh</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từ</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các</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cơ</a:t>
            </a:r>
            <a:r>
              <a:rPr lang="en-US" altLang="en-US" sz="4400" b="1" dirty="0">
                <a:solidFill>
                  <a:prstClr val="black"/>
                </a:solidFill>
                <a:latin typeface="Times New Roman" panose="02020603050405020304" pitchFamily="18" charset="0"/>
                <a:cs typeface="Times New Roman" panose="02020603050405020304" pitchFamily="18" charset="0"/>
              </a:rPr>
              <a:t> </a:t>
            </a:r>
          </a:p>
          <a:p>
            <a:pPr eaLnBrk="1" fontAlgn="base" hangingPunct="1">
              <a:spcBef>
                <a:spcPct val="0"/>
              </a:spcBef>
              <a:spcAft>
                <a:spcPct val="0"/>
              </a:spcAft>
            </a:pPr>
            <a:r>
              <a:rPr lang="en-US" altLang="en-US" sz="4400" b="1" dirty="0" err="1">
                <a:solidFill>
                  <a:prstClr val="black"/>
                </a:solidFill>
                <a:latin typeface="Times New Roman" panose="02020603050405020304" pitchFamily="18" charset="0"/>
                <a:cs typeface="Times New Roman" panose="02020603050405020304" pitchFamily="18" charset="0"/>
              </a:rPr>
              <a:t>quan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về</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não</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hoặc</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tủy</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sống</a:t>
            </a:r>
            <a:r>
              <a:rPr lang="en-US" altLang="en-US" sz="4400" b="1" dirty="0">
                <a:solidFill>
                  <a:prstClr val="black"/>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buFontTx/>
              <a:buChar char="-"/>
            </a:pPr>
            <a:r>
              <a:rPr lang="en-US" altLang="en-US" sz="4400" b="1" dirty="0" err="1">
                <a:solidFill>
                  <a:prstClr val="black"/>
                </a:solidFill>
                <a:latin typeface="Times New Roman" panose="02020603050405020304" pitchFamily="18" charset="0"/>
                <a:cs typeface="Times New Roman" panose="02020603050405020304" pitchFamily="18" charset="0"/>
              </a:rPr>
              <a:t>Nhóm</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dẫn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luồng</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thần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kinh</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từ</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não</a:t>
            </a:r>
            <a:r>
              <a:rPr lang="en-US" altLang="en-US" sz="4400" b="1" dirty="0">
                <a:solidFill>
                  <a:prstClr val="black"/>
                </a:solidFill>
                <a:latin typeface="Times New Roman" panose="02020603050405020304" pitchFamily="18" charset="0"/>
                <a:cs typeface="Times New Roman" panose="02020603050405020304" pitchFamily="18" charset="0"/>
              </a:rPr>
              <a:t> </a:t>
            </a:r>
          </a:p>
          <a:p>
            <a:pPr eaLnBrk="1" fontAlgn="base" hangingPunct="1">
              <a:spcBef>
                <a:spcPct val="0"/>
              </a:spcBef>
              <a:spcAft>
                <a:spcPct val="0"/>
              </a:spcAft>
            </a:pPr>
            <a:r>
              <a:rPr lang="en-US" altLang="en-US" sz="4400" b="1" dirty="0" err="1">
                <a:solidFill>
                  <a:prstClr val="black"/>
                </a:solidFill>
                <a:latin typeface="Times New Roman" panose="02020603050405020304" pitchFamily="18" charset="0"/>
                <a:cs typeface="Times New Roman" panose="02020603050405020304" pitchFamily="18" charset="0"/>
              </a:rPr>
              <a:t>hoặc</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tủy</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sống</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đến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các</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cơ</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quan</a:t>
            </a:r>
            <a:r>
              <a:rPr lang="en-US" altLang="en-US" sz="4400" b="1" dirty="0">
                <a:solidFill>
                  <a:prstClr val="black"/>
                </a:solidFill>
                <a:latin typeface="Times New Roman" panose="02020603050405020304" pitchFamily="18" charset="0"/>
                <a:cs typeface="Times New Roman" panose="02020603050405020304" pitchFamily="18" charset="0"/>
              </a:rPr>
              <a:t> </a:t>
            </a:r>
            <a:r>
              <a:rPr lang="en-US" altLang="en-US" sz="4400" b="1" dirty="0" err="1">
                <a:solidFill>
                  <a:prstClr val="black"/>
                </a:solidFill>
                <a:latin typeface="Times New Roman" panose="02020603050405020304" pitchFamily="18" charset="0"/>
                <a:cs typeface="Times New Roman" panose="02020603050405020304" pitchFamily="18" charset="0"/>
              </a:rPr>
              <a:t>thần</a:t>
            </a:r>
            <a:r>
              <a:rPr lang="en-US" altLang="en-US" sz="4400" b="1" dirty="0">
                <a:solidFill>
                  <a:prstClr val="black"/>
                </a:solidFill>
                <a:latin typeface="Times New Roman" panose="02020603050405020304" pitchFamily="18" charset="0"/>
                <a:cs typeface="Times New Roman" panose="02020603050405020304" pitchFamily="18" charset="0"/>
              </a:rPr>
              <a:t> </a:t>
            </a:r>
          </a:p>
          <a:p>
            <a:pPr eaLnBrk="1" fontAlgn="base" hangingPunct="1">
              <a:spcBef>
                <a:spcPct val="0"/>
              </a:spcBef>
              <a:spcAft>
                <a:spcPct val="0"/>
              </a:spcAft>
            </a:pPr>
            <a:r>
              <a:rPr lang="en-US" altLang="en-US" sz="4400" b="1" dirty="0" err="1">
                <a:solidFill>
                  <a:prstClr val="black"/>
                </a:solidFill>
                <a:latin typeface="Times New Roman" panose="02020603050405020304" pitchFamily="18" charset="0"/>
                <a:cs typeface="Times New Roman" panose="02020603050405020304" pitchFamily="18" charset="0"/>
              </a:rPr>
              <a:t>kinh</a:t>
            </a:r>
            <a:endParaRPr lang="en-US" altLang="en-US" sz="4400" b="1" dirty="0">
              <a:solidFill>
                <a:prstClr val="black"/>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endParaRPr lang="en-US" altLang="en-US" sz="4400" b="1" dirty="0">
              <a:solidFill>
                <a:prstClr val="black"/>
              </a:solidFill>
              <a:latin typeface="Times New Roman" panose="02020603050405020304" pitchFamily="18" charset="0"/>
              <a:cs typeface="Times New Roman" panose="02020603050405020304" pitchFamily="18" charset="0"/>
            </a:endParaRPr>
          </a:p>
        </p:txBody>
      </p:sp>
      <p:pic>
        <p:nvPicPr>
          <p:cNvPr id="11267" name="Picture 9" descr="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223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825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linds(horizontal)">
                                      <p:cBhvr>
                                        <p:cTn id="7"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ltLang="en-US" smtClean="0"/>
          </a:p>
        </p:txBody>
      </p:sp>
      <p:sp>
        <p:nvSpPr>
          <p:cNvPr id="12291" name="Rectangle 3"/>
          <p:cNvSpPr>
            <a:spLocks noGrp="1" noChangeArrowheads="1"/>
          </p:cNvSpPr>
          <p:nvPr>
            <p:ph idx="1"/>
          </p:nvPr>
        </p:nvSpPr>
        <p:spPr>
          <a:solidFill>
            <a:schemeClr val="bg1"/>
          </a:solidFill>
        </p:spPr>
        <p:txBody>
          <a:bodyPr/>
          <a:lstStyle/>
          <a:p>
            <a:endParaRPr lang="en-US" altLang="en-US" smtClean="0"/>
          </a:p>
        </p:txBody>
      </p:sp>
      <p:pic>
        <p:nvPicPr>
          <p:cNvPr id="12292" name="Picture 5" descr="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5969000" cy="6858000"/>
          </a:xfrm>
          <a:prstGeom prst="rect">
            <a:avLst/>
          </a:prstGeom>
          <a:noFill/>
          <a:ln w="952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
        <p:nvSpPr>
          <p:cNvPr id="40966" name="AutoShape 6"/>
          <p:cNvSpPr>
            <a:spLocks noChangeArrowheads="1"/>
          </p:cNvSpPr>
          <p:nvPr/>
        </p:nvSpPr>
        <p:spPr bwMode="auto">
          <a:xfrm>
            <a:off x="6324600" y="-152400"/>
            <a:ext cx="4343400" cy="1828800"/>
          </a:xfrm>
          <a:prstGeom prst="horizontalScroll">
            <a:avLst>
              <a:gd name="adj" fmla="val 12500"/>
            </a:avLst>
          </a:prstGeom>
          <a:solidFill>
            <a:schemeClr val="accent6">
              <a:lumMod val="40000"/>
              <a:lumOff val="60000"/>
            </a:schemeClr>
          </a:solidFill>
          <a:ln w="9525">
            <a:solidFill>
              <a:schemeClr val="tx1"/>
            </a:solidFill>
            <a:round/>
            <a:headEnd/>
            <a:tailEnd/>
          </a:ln>
        </p:spPr>
        <p:txBody>
          <a:bodyPr wrap="none" anchor="ctr"/>
          <a:lstStyle/>
          <a:p>
            <a:pPr fontAlgn="base">
              <a:spcBef>
                <a:spcPct val="0"/>
              </a:spcBef>
              <a:spcAft>
                <a:spcPct val="0"/>
              </a:spcAft>
              <a:defRPr/>
            </a:pPr>
            <a:endParaRPr lang="vi-VN">
              <a:solidFill>
                <a:prstClr val="black"/>
              </a:solidFill>
              <a:latin typeface="Algerian" pitchFamily="2" charset="0"/>
            </a:endParaRPr>
          </a:p>
        </p:txBody>
      </p:sp>
      <p:sp>
        <p:nvSpPr>
          <p:cNvPr id="40967" name="Line 7"/>
          <p:cNvSpPr>
            <a:spLocks noChangeShapeType="1"/>
          </p:cNvSpPr>
          <p:nvPr/>
        </p:nvSpPr>
        <p:spPr bwMode="auto">
          <a:xfrm flipH="1">
            <a:off x="4724400" y="914400"/>
            <a:ext cx="1600200" cy="0"/>
          </a:xfrm>
          <a:prstGeom prst="line">
            <a:avLst/>
          </a:prstGeom>
          <a:ln>
            <a:solidFill>
              <a:srgbClr val="FF0000"/>
            </a:solidFill>
            <a:headEnd/>
            <a:tailEnd type="triangle" w="med" len="med"/>
          </a:ln>
        </p:spPr>
        <p:style>
          <a:lnRef idx="2">
            <a:schemeClr val="accent6"/>
          </a:lnRef>
          <a:fillRef idx="0">
            <a:schemeClr val="accent6"/>
          </a:fillRef>
          <a:effectRef idx="1">
            <a:schemeClr val="accent6"/>
          </a:effectRef>
          <a:fontRef idx="minor">
            <a:schemeClr val="tx1"/>
          </a:fontRef>
        </p:style>
        <p:txBody>
          <a:bodyPr/>
          <a:lstStyle/>
          <a:p>
            <a:pPr fontAlgn="base">
              <a:spcBef>
                <a:spcPct val="0"/>
              </a:spcBef>
              <a:spcAft>
                <a:spcPct val="0"/>
              </a:spcAft>
              <a:defRPr/>
            </a:pPr>
            <a:endParaRPr lang="vi-VN">
              <a:solidFill>
                <a:prstClr val="black"/>
              </a:solidFill>
              <a:latin typeface="Arial" panose="020B0604020202020204" pitchFamily="34" charset="0"/>
            </a:endParaRPr>
          </a:p>
        </p:txBody>
      </p:sp>
      <p:sp>
        <p:nvSpPr>
          <p:cNvPr id="40968" name="Line 8"/>
          <p:cNvSpPr>
            <a:spLocks noChangeShapeType="1"/>
          </p:cNvSpPr>
          <p:nvPr/>
        </p:nvSpPr>
        <p:spPr bwMode="auto">
          <a:xfrm flipH="1">
            <a:off x="4724400" y="914400"/>
            <a:ext cx="1600200" cy="1600200"/>
          </a:xfrm>
          <a:prstGeom prst="line">
            <a:avLst/>
          </a:prstGeom>
          <a:ln>
            <a:solidFill>
              <a:srgbClr val="FF0000"/>
            </a:solidFill>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fontAlgn="base">
              <a:spcBef>
                <a:spcPct val="0"/>
              </a:spcBef>
              <a:spcAft>
                <a:spcPct val="0"/>
              </a:spcAft>
              <a:defRPr/>
            </a:pPr>
            <a:endParaRPr lang="vi-VN">
              <a:solidFill>
                <a:prstClr val="black"/>
              </a:solidFill>
              <a:latin typeface="Arial" panose="020B0604020202020204" pitchFamily="34" charset="0"/>
            </a:endParaRPr>
          </a:p>
        </p:txBody>
      </p:sp>
      <p:sp>
        <p:nvSpPr>
          <p:cNvPr id="40969" name="Text Box 9"/>
          <p:cNvSpPr txBox="1">
            <a:spLocks noChangeArrowheads="1"/>
          </p:cNvSpPr>
          <p:nvPr/>
        </p:nvSpPr>
        <p:spPr bwMode="auto">
          <a:xfrm>
            <a:off x="6629400" y="152401"/>
            <a:ext cx="4038600" cy="1292225"/>
          </a:xfrm>
          <a:prstGeom prst="rect">
            <a:avLst/>
          </a:prstGeom>
          <a:solidFill>
            <a:schemeClr val="accent6">
              <a:lumMod val="40000"/>
              <a:lumOff val="60000"/>
            </a:schemeClr>
          </a:solidFill>
          <a:ln w="9525">
            <a:noFill/>
            <a:miter lim="800000"/>
            <a:headEnd/>
            <a:tailEnd/>
          </a:ln>
        </p:spPr>
        <p:txBody>
          <a:bodyPr>
            <a:spAutoFit/>
          </a:bodyPr>
          <a:lstStyle/>
          <a:p>
            <a:pPr fontAlgn="base">
              <a:spcBef>
                <a:spcPct val="50000"/>
              </a:spcBef>
              <a:spcAft>
                <a:spcPct val="0"/>
              </a:spcAft>
              <a:defRPr/>
            </a:pPr>
            <a:r>
              <a:rPr lang="vi-VN" sz="2600" b="1" dirty="0">
                <a:solidFill>
                  <a:srgbClr val="0000FF"/>
                </a:solidFill>
                <a:latin typeface="Times New Roman" panose="02020603050405020304" pitchFamily="18" charset="0"/>
                <a:cs typeface="Arial" charset="0"/>
              </a:rPr>
              <a:t>Não và tủy sống là trung ương thần kinh điều khiển mọi hoạt động của cơ thể.</a:t>
            </a:r>
          </a:p>
        </p:txBody>
      </p:sp>
      <p:sp>
        <p:nvSpPr>
          <p:cNvPr id="40970" name="AutoShape 10"/>
          <p:cNvSpPr>
            <a:spLocks noChangeArrowheads="1"/>
          </p:cNvSpPr>
          <p:nvPr/>
        </p:nvSpPr>
        <p:spPr bwMode="auto">
          <a:xfrm>
            <a:off x="5943600" y="2057400"/>
            <a:ext cx="4724400" cy="3657600"/>
          </a:xfrm>
          <a:prstGeom prst="wedgeRoundRectCallout">
            <a:avLst>
              <a:gd name="adj1" fmla="val -68917"/>
              <a:gd name="adj2" fmla="val -7940"/>
              <a:gd name="adj3" fmla="val 16667"/>
            </a:avLst>
          </a:prstGeom>
          <a:solidFill>
            <a:srgbClr val="66FFFF"/>
          </a:solidFill>
          <a:ln w="9525">
            <a:solidFill>
              <a:schemeClr val="tx1"/>
            </a:solidFill>
            <a:miter lim="800000"/>
            <a:headEnd/>
            <a:tailEnd/>
          </a:ln>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r>
              <a:rPr lang="en-US" altLang="en-US" sz="2800" b="1">
                <a:solidFill>
                  <a:srgbClr val="0000FF"/>
                </a:solidFill>
                <a:latin typeface="Times New Roman" panose="02020603050405020304" pitchFamily="18" charset="0"/>
                <a:cs typeface="Times New Roman" panose="02020603050405020304" pitchFamily="18" charset="0"/>
              </a:rPr>
              <a:t>Một số dây thần kinh dẫn luồng thần kinh nhận được từ các cơ quan của cơ thể về não hoặc tủy sống. Một số dây thần kinh khác dẫn luồng thần kinh từ não hoặc tủy sống đến các cơ quan thần kinh.</a:t>
            </a:r>
          </a:p>
          <a:p>
            <a:pPr eaLnBrk="1" fontAlgn="base" hangingPunct="1">
              <a:spcBef>
                <a:spcPct val="50000"/>
              </a:spcBef>
              <a:spcAft>
                <a:spcPct val="0"/>
              </a:spcAft>
              <a:buFontTx/>
              <a:buChar char="-"/>
            </a:pPr>
            <a:endParaRPr lang="vi-VN" altLang="en-US" sz="2400" b="1">
              <a:solidFill>
                <a:srgbClr val="FF0000"/>
              </a:solidFill>
              <a:latin typeface="VNI-Times" pitchFamily="2" charset="0"/>
            </a:endParaRPr>
          </a:p>
          <a:p>
            <a:pPr algn="ctr" eaLnBrk="1" fontAlgn="base" hangingPunct="1">
              <a:spcBef>
                <a:spcPct val="0"/>
              </a:spcBef>
              <a:spcAft>
                <a:spcPct val="0"/>
              </a:spcAft>
            </a:pPr>
            <a:endParaRPr lang="en-US" altLang="en-US" sz="2400" b="1">
              <a:solidFill>
                <a:prstClr val="black"/>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val="2720457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from="(-#ppt_w/2)" to="(#ppt_x)" calcmode="lin" valueType="num">
                                      <p:cBhvr>
                                        <p:cTn id="7" dur="600" fill="hold">
                                          <p:stCondLst>
                                            <p:cond delay="0"/>
                                          </p:stCondLst>
                                        </p:cTn>
                                        <p:tgtEl>
                                          <p:spTgt spid="40966"/>
                                        </p:tgtEl>
                                        <p:attrNameLst>
                                          <p:attrName>ppt_x</p:attrName>
                                        </p:attrNameLst>
                                      </p:cBhvr>
                                    </p:anim>
                                    <p:anim from="0" to="-1.0" calcmode="lin" valueType="num">
                                      <p:cBhvr>
                                        <p:cTn id="8" dur="200" decel="50000" autoRev="1" fill="hold">
                                          <p:stCondLst>
                                            <p:cond delay="600"/>
                                          </p:stCondLst>
                                        </p:cTn>
                                        <p:tgtEl>
                                          <p:spTgt spid="40966"/>
                                        </p:tgtEl>
                                        <p:attrNameLst>
                                          <p:attrName>xshear</p:attrName>
                                        </p:attrNameLst>
                                      </p:cBhvr>
                                    </p:anim>
                                    <p:animScale>
                                      <p:cBhvr>
                                        <p:cTn id="9" dur="200" decel="100000" autoRev="1" fill="hold">
                                          <p:stCondLst>
                                            <p:cond delay="600"/>
                                          </p:stCondLst>
                                        </p:cTn>
                                        <p:tgtEl>
                                          <p:spTgt spid="40966"/>
                                        </p:tgtEl>
                                      </p:cBhvr>
                                      <p:from x="100000" y="100000"/>
                                      <p:to x="80000" y="100000"/>
                                    </p:animScale>
                                    <p:anim by="(#ppt_h/3+#ppt_w*0.1)" calcmode="lin" valueType="num">
                                      <p:cBhvr additive="sum">
                                        <p:cTn id="10" dur="200" decel="100000" autoRev="1" fill="hold">
                                          <p:stCondLst>
                                            <p:cond delay="600"/>
                                          </p:stCondLst>
                                        </p:cTn>
                                        <p:tgtEl>
                                          <p:spTgt spid="4096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 from="(-#ppt_w/2)" to="(#ppt_x)" calcmode="lin" valueType="num">
                                      <p:cBhvr>
                                        <p:cTn id="13" dur="600" fill="hold">
                                          <p:stCondLst>
                                            <p:cond delay="0"/>
                                          </p:stCondLst>
                                        </p:cTn>
                                        <p:tgtEl>
                                          <p:spTgt spid="40969"/>
                                        </p:tgtEl>
                                        <p:attrNameLst>
                                          <p:attrName>ppt_x</p:attrName>
                                        </p:attrNameLst>
                                      </p:cBhvr>
                                    </p:anim>
                                    <p:anim from="0" to="-1.0" calcmode="lin" valueType="num">
                                      <p:cBhvr>
                                        <p:cTn id="14" dur="200" decel="50000" autoRev="1" fill="hold">
                                          <p:stCondLst>
                                            <p:cond delay="600"/>
                                          </p:stCondLst>
                                        </p:cTn>
                                        <p:tgtEl>
                                          <p:spTgt spid="40969"/>
                                        </p:tgtEl>
                                        <p:attrNameLst>
                                          <p:attrName>xshear</p:attrName>
                                        </p:attrNameLst>
                                      </p:cBhvr>
                                    </p:anim>
                                    <p:animScale>
                                      <p:cBhvr>
                                        <p:cTn id="15" dur="200" decel="100000" autoRev="1" fill="hold">
                                          <p:stCondLst>
                                            <p:cond delay="600"/>
                                          </p:stCondLst>
                                        </p:cTn>
                                        <p:tgtEl>
                                          <p:spTgt spid="40969"/>
                                        </p:tgtEl>
                                      </p:cBhvr>
                                      <p:from x="100000" y="100000"/>
                                      <p:to x="80000" y="100000"/>
                                    </p:animScale>
                                    <p:anim by="(#ppt_h/3+#ppt_w*0.1)" calcmode="lin" valueType="num">
                                      <p:cBhvr additive="sum">
                                        <p:cTn id="16" dur="200" decel="100000" autoRev="1" fill="hold">
                                          <p:stCondLst>
                                            <p:cond delay="600"/>
                                          </p:stCondLst>
                                        </p:cTn>
                                        <p:tgtEl>
                                          <p:spTgt spid="40969"/>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nodeType="clickEffect">
                                  <p:stCondLst>
                                    <p:cond delay="0"/>
                                  </p:stCondLst>
                                  <p:childTnLst>
                                    <p:set>
                                      <p:cBhvr>
                                        <p:cTn id="20" dur="1" fill="hold">
                                          <p:stCondLst>
                                            <p:cond delay="0"/>
                                          </p:stCondLst>
                                        </p:cTn>
                                        <p:tgtEl>
                                          <p:spTgt spid="40967"/>
                                        </p:tgtEl>
                                        <p:attrNameLst>
                                          <p:attrName>style.visibility</p:attrName>
                                        </p:attrNameLst>
                                      </p:cBhvr>
                                      <p:to>
                                        <p:strVal val="visible"/>
                                      </p:to>
                                    </p:set>
                                    <p:animEffect transition="in" filter="wedge">
                                      <p:cBhvr>
                                        <p:cTn id="21" dur="2000"/>
                                        <p:tgtEl>
                                          <p:spTgt spid="409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nodeType="clickEffect">
                                  <p:stCondLst>
                                    <p:cond delay="0"/>
                                  </p:stCondLst>
                                  <p:childTnLst>
                                    <p:set>
                                      <p:cBhvr>
                                        <p:cTn id="25" dur="1" fill="hold">
                                          <p:stCondLst>
                                            <p:cond delay="0"/>
                                          </p:stCondLst>
                                        </p:cTn>
                                        <p:tgtEl>
                                          <p:spTgt spid="40968"/>
                                        </p:tgtEl>
                                        <p:attrNameLst>
                                          <p:attrName>style.visibility</p:attrName>
                                        </p:attrNameLst>
                                      </p:cBhvr>
                                      <p:to>
                                        <p:strVal val="visible"/>
                                      </p:to>
                                    </p:set>
                                    <p:animEffect transition="in" filter="fade">
                                      <p:cBhvr>
                                        <p:cTn id="26" dur="1000"/>
                                        <p:tgtEl>
                                          <p:spTgt spid="40968"/>
                                        </p:tgtEl>
                                      </p:cBhvr>
                                    </p:animEffect>
                                    <p:anim calcmode="lin" valueType="num">
                                      <p:cBhvr>
                                        <p:cTn id="27" dur="1000" fill="hold"/>
                                        <p:tgtEl>
                                          <p:spTgt spid="40968"/>
                                        </p:tgtEl>
                                        <p:attrNameLst>
                                          <p:attrName>ppt_x</p:attrName>
                                        </p:attrNameLst>
                                      </p:cBhvr>
                                      <p:tavLst>
                                        <p:tav tm="0">
                                          <p:val>
                                            <p:strVal val="#ppt_x"/>
                                          </p:val>
                                        </p:tav>
                                        <p:tav tm="100000">
                                          <p:val>
                                            <p:strVal val="#ppt_x"/>
                                          </p:val>
                                        </p:tav>
                                      </p:tavLst>
                                    </p:anim>
                                    <p:anim calcmode="lin" valueType="num">
                                      <p:cBhvr>
                                        <p:cTn id="28" dur="900" decel="100000" fill="hold"/>
                                        <p:tgtEl>
                                          <p:spTgt spid="4096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0968"/>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40970"/>
                                        </p:tgtEl>
                                        <p:attrNameLst>
                                          <p:attrName>style.visibility</p:attrName>
                                        </p:attrNameLst>
                                      </p:cBhvr>
                                      <p:to>
                                        <p:strVal val="visible"/>
                                      </p:to>
                                    </p:set>
                                    <p:anim calcmode="lin" valueType="num">
                                      <p:cBhvr>
                                        <p:cTn id="34" dur="500" fill="hold"/>
                                        <p:tgtEl>
                                          <p:spTgt spid="40970"/>
                                        </p:tgtEl>
                                        <p:attrNameLst>
                                          <p:attrName>ppt_w</p:attrName>
                                        </p:attrNameLst>
                                      </p:cBhvr>
                                      <p:tavLst>
                                        <p:tav tm="0">
                                          <p:val>
                                            <p:strVal val="#ppt_w*2.5"/>
                                          </p:val>
                                        </p:tav>
                                        <p:tav tm="100000">
                                          <p:val>
                                            <p:strVal val="#ppt_w"/>
                                          </p:val>
                                        </p:tav>
                                      </p:tavLst>
                                    </p:anim>
                                    <p:anim calcmode="lin" valueType="num">
                                      <p:cBhvr>
                                        <p:cTn id="35" dur="500" fill="hold"/>
                                        <p:tgtEl>
                                          <p:spTgt spid="40970"/>
                                        </p:tgtEl>
                                        <p:attrNameLst>
                                          <p:attrName>ppt_h</p:attrName>
                                        </p:attrNameLst>
                                      </p:cBhvr>
                                      <p:tavLst>
                                        <p:tav tm="0">
                                          <p:val>
                                            <p:strVal val="#ppt_h*0.01"/>
                                          </p:val>
                                        </p:tav>
                                        <p:tav tm="100000">
                                          <p:val>
                                            <p:strVal val="#ppt_h"/>
                                          </p:val>
                                        </p:tav>
                                      </p:tavLst>
                                    </p:anim>
                                    <p:anim calcmode="lin" valueType="num">
                                      <p:cBhvr>
                                        <p:cTn id="36" dur="500" fill="hold"/>
                                        <p:tgtEl>
                                          <p:spTgt spid="40970"/>
                                        </p:tgtEl>
                                        <p:attrNameLst>
                                          <p:attrName>ppt_x</p:attrName>
                                        </p:attrNameLst>
                                      </p:cBhvr>
                                      <p:tavLst>
                                        <p:tav tm="0">
                                          <p:val>
                                            <p:strVal val="#ppt_x"/>
                                          </p:val>
                                        </p:tav>
                                        <p:tav tm="100000">
                                          <p:val>
                                            <p:strVal val="#ppt_x"/>
                                          </p:val>
                                        </p:tav>
                                      </p:tavLst>
                                    </p:anim>
                                    <p:anim calcmode="lin" valueType="num">
                                      <p:cBhvr>
                                        <p:cTn id="37" dur="500" fill="hold"/>
                                        <p:tgtEl>
                                          <p:spTgt spid="40970"/>
                                        </p:tgtEl>
                                        <p:attrNameLst>
                                          <p:attrName>ppt_y</p:attrName>
                                        </p:attrNameLst>
                                      </p:cBhvr>
                                      <p:tavLst>
                                        <p:tav tm="0">
                                          <p:val>
                                            <p:strVal val="#ppt_h+1"/>
                                          </p:val>
                                        </p:tav>
                                        <p:tav tm="100000">
                                          <p:val>
                                            <p:strVal val="#ppt_y"/>
                                          </p:val>
                                        </p:tav>
                                      </p:tavLst>
                                    </p:anim>
                                    <p:animEffect transition="in" filter="fade">
                                      <p:cBhvr>
                                        <p:cTn id="38"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s (24)"/>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8"/>
          <p:cNvSpPr txBox="1">
            <a:spLocks noChangeArrowheads="1"/>
          </p:cNvSpPr>
          <p:nvPr/>
        </p:nvSpPr>
        <p:spPr bwMode="auto">
          <a:xfrm>
            <a:off x="1524000" y="163657"/>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r>
              <a:rPr lang="en-US" altLang="en-US" sz="4000" b="1" dirty="0">
                <a:solidFill>
                  <a:srgbClr val="0000FF"/>
                </a:solidFill>
                <a:latin typeface="Times New Roman" panose="02020603050405020304" pitchFamily="18" charset="0"/>
                <a:cs typeface="Times New Roman" panose="02020603050405020304" pitchFamily="18" charset="0"/>
              </a:rPr>
              <a:t>2. </a:t>
            </a:r>
            <a:r>
              <a:rPr lang="en-US" altLang="en-US" sz="4000" b="1" dirty="0" err="1">
                <a:solidFill>
                  <a:srgbClr val="0000FF"/>
                </a:solidFill>
                <a:latin typeface="Times New Roman" panose="02020603050405020304" pitchFamily="18" charset="0"/>
                <a:cs typeface="Times New Roman" panose="02020603050405020304" pitchFamily="18" charset="0"/>
              </a:rPr>
              <a:t>Vai</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trò</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quan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thần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kinh</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
        <p:nvSpPr>
          <p:cNvPr id="186377" name="Rectangle 9"/>
          <p:cNvSpPr>
            <a:spLocks noGrp="1" noChangeArrowheads="1"/>
          </p:cNvSpPr>
          <p:nvPr>
            <p:ph idx="1"/>
          </p:nvPr>
        </p:nvSpPr>
        <p:spPr>
          <a:xfrm>
            <a:off x="879764" y="1425864"/>
            <a:ext cx="10432472" cy="5077691"/>
          </a:xfrm>
        </p:spPr>
        <p:txBody>
          <a:bodyPr/>
          <a:lstStyle/>
          <a:p>
            <a:pPr>
              <a:spcBef>
                <a:spcPct val="50000"/>
              </a:spcBef>
            </a:pPr>
            <a:r>
              <a:rPr lang="vi-VN" altLang="en-US" sz="4000" b="1" dirty="0">
                <a:latin typeface="Times New Roman" panose="02020603050405020304" pitchFamily="18" charset="0"/>
                <a:cs typeface="Times New Roman" panose="02020603050405020304" pitchFamily="18" charset="0"/>
              </a:rPr>
              <a:t>Não và tủy sống là trung ương thần kinh điều khiển mọi hoạt động của cơ thể.</a:t>
            </a:r>
          </a:p>
          <a:p>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dẫn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luồng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nhận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được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của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thể</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não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hoặc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tủy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Một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dẫn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luồng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kinh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từ</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não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hoặc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tủy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sống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đến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cơ</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quan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thần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kinh</a:t>
            </a:r>
            <a:r>
              <a:rPr lang="en-US" altLang="en-US" sz="4000" b="1" dirty="0">
                <a:latin typeface="Times New Roman" panose="02020603050405020304" pitchFamily="18" charset="0"/>
                <a:cs typeface="Times New Roman" panose="02020603050405020304" pitchFamily="18" charset="0"/>
              </a:rPr>
              <a:t>.</a:t>
            </a:r>
          </a:p>
          <a:p>
            <a:pPr>
              <a:lnSpc>
                <a:spcPct val="90000"/>
              </a:lnSpc>
              <a:buFontTx/>
              <a:buChar char="-"/>
            </a:pPr>
            <a:endParaRPr lang="en-US" altLang="en-US" sz="4000" b="1" dirty="0">
              <a:latin typeface="Times New Roman" panose="02020603050405020304" pitchFamily="18" charset="0"/>
              <a:cs typeface="Times New Roman" panose="02020603050405020304" pitchFamily="18" charset="0"/>
            </a:endParaRPr>
          </a:p>
        </p:txBody>
      </p:sp>
      <p:sp>
        <p:nvSpPr>
          <p:cNvPr id="186378" name="Text Box 10"/>
          <p:cNvSpPr txBox="1">
            <a:spLocks noChangeArrowheads="1"/>
          </p:cNvSpPr>
          <p:nvPr/>
        </p:nvSpPr>
        <p:spPr bwMode="auto">
          <a:xfrm>
            <a:off x="3948545" y="747857"/>
            <a:ext cx="311034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algn="ctr" eaLnBrk="1" fontAlgn="base" hangingPunct="1">
              <a:spcBef>
                <a:spcPct val="50000"/>
              </a:spcBef>
              <a:spcAft>
                <a:spcPct val="0"/>
              </a:spcAft>
            </a:pPr>
            <a:r>
              <a:rPr lang="en-US" altLang="en-US" sz="4000" b="1" dirty="0" err="1">
                <a:solidFill>
                  <a:srgbClr val="FF0000"/>
                </a:solidFill>
                <a:latin typeface="Times New Roman" panose="02020603050405020304" pitchFamily="18" charset="0"/>
                <a:cs typeface="Times New Roman" panose="02020603050405020304" pitchFamily="18" charset="0"/>
              </a:rPr>
              <a:t>Kết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luận</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
        <p:nvSpPr>
          <p:cNvPr id="13318" name="Text Box 11"/>
          <p:cNvSpPr txBox="1">
            <a:spLocks noChangeArrowheads="1"/>
          </p:cNvSpPr>
          <p:nvPr/>
        </p:nvSpPr>
        <p:spPr bwMode="auto">
          <a:xfrm>
            <a:off x="1524000" y="49530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endParaRPr lang="vi-VN" altLang="en-US">
              <a:solidFill>
                <a:prstClr val="black"/>
              </a:solidFill>
            </a:endParaRPr>
          </a:p>
        </p:txBody>
      </p:sp>
    </p:spTree>
    <p:extLst>
      <p:ext uri="{BB962C8B-B14F-4D97-AF65-F5344CB8AC3E}">
        <p14:creationId xmlns:p14="http://schemas.microsoft.com/office/powerpoint/2010/main" val="617088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78"/>
                                        </p:tgtEl>
                                        <p:attrNameLst>
                                          <p:attrName>style.visibility</p:attrName>
                                        </p:attrNameLst>
                                      </p:cBhvr>
                                      <p:to>
                                        <p:strVal val="visible"/>
                                      </p:to>
                                    </p:set>
                                    <p:anim calcmode="lin" valueType="num">
                                      <p:cBhvr additive="base">
                                        <p:cTn id="7" dur="500" fill="hold"/>
                                        <p:tgtEl>
                                          <p:spTgt spid="186378"/>
                                        </p:tgtEl>
                                        <p:attrNameLst>
                                          <p:attrName>ppt_x</p:attrName>
                                        </p:attrNameLst>
                                      </p:cBhvr>
                                      <p:tavLst>
                                        <p:tav tm="0">
                                          <p:val>
                                            <p:strVal val="#ppt_x"/>
                                          </p:val>
                                        </p:tav>
                                        <p:tav tm="100000">
                                          <p:val>
                                            <p:strVal val="#ppt_x"/>
                                          </p:val>
                                        </p:tav>
                                      </p:tavLst>
                                    </p:anim>
                                    <p:anim calcmode="lin" valueType="num">
                                      <p:cBhvr additive="base">
                                        <p:cTn id="8" dur="500" fill="hold"/>
                                        <p:tgtEl>
                                          <p:spTgt spid="186378"/>
                                        </p:tgtEl>
                                        <p:attrNameLst>
                                          <p:attrName>ppt_y</p:attrName>
                                        </p:attrNameLst>
                                      </p:cBhvr>
                                      <p:tavLst>
                                        <p:tav tm="0">
                                          <p:val>
                                            <p:strVal val="1+#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86377">
                                            <p:txEl>
                                              <p:pRg st="0" end="0"/>
                                            </p:txEl>
                                          </p:spTgt>
                                        </p:tgtEl>
                                        <p:attrNameLst>
                                          <p:attrName>style.visibility</p:attrName>
                                        </p:attrNameLst>
                                      </p:cBhvr>
                                      <p:to>
                                        <p:strVal val="visible"/>
                                      </p:to>
                                    </p:set>
                                    <p:animScale>
                                      <p:cBhvr>
                                        <p:cTn id="11" dur="1000" decel="50000" fill="hold">
                                          <p:stCondLst>
                                            <p:cond delay="0"/>
                                          </p:stCondLst>
                                        </p:cTn>
                                        <p:tgtEl>
                                          <p:spTgt spid="18637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86377">
                                            <p:txEl>
                                              <p:pRg st="0" end="0"/>
                                            </p:txEl>
                                          </p:spTgt>
                                        </p:tgtEl>
                                        <p:attrNameLst>
                                          <p:attrName>ppt_x</p:attrName>
                                          <p:attrName>ppt_y</p:attrName>
                                        </p:attrNameLst>
                                      </p:cBhvr>
                                    </p:animMotion>
                                    <p:animEffect transition="in" filter="fade">
                                      <p:cBhvr>
                                        <p:cTn id="13" dur="1000"/>
                                        <p:tgtEl>
                                          <p:spTgt spid="1863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1"/>
          <p:cNvSpPr txBox="1">
            <a:spLocks noChangeArrowheads="1"/>
          </p:cNvSpPr>
          <p:nvPr/>
        </p:nvSpPr>
        <p:spPr bwMode="auto">
          <a:xfrm>
            <a:off x="1524000" y="49530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pPr>
            <a:endParaRPr lang="vi-VN" altLang="en-US">
              <a:solidFill>
                <a:prstClr val="black"/>
              </a:solidFill>
            </a:endParaRPr>
          </a:p>
        </p:txBody>
      </p:sp>
      <p:sp>
        <p:nvSpPr>
          <p:cNvPr id="186380" name="Text Box 12"/>
          <p:cNvSpPr txBox="1">
            <a:spLocks noChangeArrowheads="1"/>
          </p:cNvSpPr>
          <p:nvPr/>
        </p:nvSpPr>
        <p:spPr bwMode="auto">
          <a:xfrm>
            <a:off x="997528" y="2389909"/>
            <a:ext cx="9989127" cy="3786188"/>
          </a:xfrm>
          <a:prstGeom prst="rect">
            <a:avLst/>
          </a:prstGeom>
          <a:solidFill>
            <a:schemeClr val="bg1"/>
          </a:solidFill>
          <a:ln w="9525">
            <a:solidFill>
              <a:srgbClr val="D60093"/>
            </a:solidFill>
            <a:miter lim="800000"/>
            <a:headEnd/>
            <a:tailEnd/>
          </a:ln>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50000"/>
              </a:spcBef>
              <a:spcAft>
                <a:spcPct val="0"/>
              </a:spcAft>
              <a:buFontTx/>
              <a:buChar char="-"/>
            </a:pP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Nếu</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một</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trong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các</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bộ</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phận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của</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cơ</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quan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thần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kinh</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bị</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tổn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thương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thì</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sẽ</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ảnh</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hưởng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tới</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cơ</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thể</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khiến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cơ</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thể</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hoạt</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động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không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bình</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thường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ảnh</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hưởng</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đến</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sức</a:t>
            </a:r>
            <a:r>
              <a:rPr lang="en-US" altLang="en-US" sz="4800" b="1" dirty="0">
                <a:solidFill>
                  <a:prstClr val="black"/>
                </a:solidFill>
                <a:latin typeface="Times New Roman" panose="02020603050405020304" pitchFamily="18" charset="0"/>
                <a:cs typeface="Times New Roman" panose="02020603050405020304" pitchFamily="18" charset="0"/>
              </a:rPr>
              <a:t> </a:t>
            </a:r>
            <a:r>
              <a:rPr lang="en-US" altLang="en-US" sz="4800" b="1" dirty="0" err="1">
                <a:solidFill>
                  <a:prstClr val="black"/>
                </a:solidFill>
                <a:latin typeface="Times New Roman" panose="02020603050405020304" pitchFamily="18" charset="0"/>
                <a:cs typeface="Times New Roman" panose="02020603050405020304" pitchFamily="18" charset="0"/>
              </a:rPr>
              <a:t>khỏe</a:t>
            </a:r>
            <a:r>
              <a:rPr lang="en-US" altLang="en-US" sz="4800" b="1" dirty="0">
                <a:solidFill>
                  <a:prstClr val="black"/>
                </a:solidFill>
                <a:latin typeface="Times New Roman" panose="02020603050405020304" pitchFamily="18" charset="0"/>
                <a:cs typeface="Times New Roman" panose="02020603050405020304" pitchFamily="18" charset="0"/>
              </a:rPr>
              <a:t>. </a:t>
            </a:r>
          </a:p>
        </p:txBody>
      </p:sp>
      <p:sp>
        <p:nvSpPr>
          <p:cNvPr id="186381" name="Text Box 13"/>
          <p:cNvSpPr txBox="1">
            <a:spLocks noChangeArrowheads="1"/>
          </p:cNvSpPr>
          <p:nvPr/>
        </p:nvSpPr>
        <p:spPr bwMode="auto">
          <a:xfrm>
            <a:off x="1039090" y="665019"/>
            <a:ext cx="1012767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fontAlgn="base" hangingPunct="1">
              <a:spcBef>
                <a:spcPct val="0"/>
              </a:spcBef>
              <a:spcAft>
                <a:spcPct val="0"/>
              </a:spcAft>
            </a:pPr>
            <a:r>
              <a:rPr lang="en-US" altLang="en-US" sz="4000" b="1" dirty="0">
                <a:solidFill>
                  <a:srgbClr val="0000FF"/>
                </a:solidFill>
                <a:latin typeface="Times New Roman" panose="02020603050405020304" pitchFamily="18" charset="0"/>
                <a:cs typeface="Times New Roman" panose="02020603050405020304" pitchFamily="18" charset="0"/>
              </a:rPr>
              <a:t>***</a:t>
            </a:r>
            <a:r>
              <a:rPr lang="en-US" altLang="en-US" sz="4000" b="1" dirty="0" err="1">
                <a:solidFill>
                  <a:srgbClr val="0000FF"/>
                </a:solidFill>
                <a:latin typeface="Times New Roman" panose="02020603050405020304" pitchFamily="18" charset="0"/>
                <a:cs typeface="Times New Roman" panose="02020603050405020304" pitchFamily="18" charset="0"/>
              </a:rPr>
              <a:t>Đều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gì</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sẽ</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xảy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ra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nếu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một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trong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bộ</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phận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quan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thần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kinh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bị</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tổn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thương</a:t>
            </a:r>
            <a:r>
              <a:rPr lang="en-US" altLang="en-US" sz="4000" b="1" dirty="0">
                <a:solidFill>
                  <a:srgbClr val="0000FF"/>
                </a:solidFill>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469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81"/>
                                        </p:tgtEl>
                                        <p:attrNameLst>
                                          <p:attrName>style.visibility</p:attrName>
                                        </p:attrNameLst>
                                      </p:cBhvr>
                                      <p:to>
                                        <p:strVal val="visible"/>
                                      </p:to>
                                    </p:set>
                                    <p:anim calcmode="lin" valueType="num">
                                      <p:cBhvr additive="base">
                                        <p:cTn id="7" dur="500" fill="hold"/>
                                        <p:tgtEl>
                                          <p:spTgt spid="186381"/>
                                        </p:tgtEl>
                                        <p:attrNameLst>
                                          <p:attrName>ppt_x</p:attrName>
                                        </p:attrNameLst>
                                      </p:cBhvr>
                                      <p:tavLst>
                                        <p:tav tm="0">
                                          <p:val>
                                            <p:strVal val="#ppt_x"/>
                                          </p:val>
                                        </p:tav>
                                        <p:tav tm="100000">
                                          <p:val>
                                            <p:strVal val="#ppt_x"/>
                                          </p:val>
                                        </p:tav>
                                      </p:tavLst>
                                    </p:anim>
                                    <p:anim calcmode="lin" valueType="num">
                                      <p:cBhvr additive="base">
                                        <p:cTn id="8" dur="500" fill="hold"/>
                                        <p:tgtEl>
                                          <p:spTgt spid="1863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86381"/>
                                        </p:tgtEl>
                                        <p:attrNameLst>
                                          <p:attrName>ppt_x</p:attrName>
                                        </p:attrNameLst>
                                      </p:cBhvr>
                                      <p:tavLst>
                                        <p:tav tm="0">
                                          <p:val>
                                            <p:strVal val="ppt_x"/>
                                          </p:val>
                                        </p:tav>
                                        <p:tav tm="100000">
                                          <p:val>
                                            <p:strVal val="ppt_x"/>
                                          </p:val>
                                        </p:tav>
                                      </p:tavLst>
                                    </p:anim>
                                    <p:anim calcmode="lin" valueType="num">
                                      <p:cBhvr additive="base">
                                        <p:cTn id="13" dur="500"/>
                                        <p:tgtEl>
                                          <p:spTgt spid="186381"/>
                                        </p:tgtEl>
                                        <p:attrNameLst>
                                          <p:attrName>ppt_y</p:attrName>
                                        </p:attrNameLst>
                                      </p:cBhvr>
                                      <p:tavLst>
                                        <p:tav tm="0">
                                          <p:val>
                                            <p:strVal val="ppt_y"/>
                                          </p:val>
                                        </p:tav>
                                        <p:tav tm="100000">
                                          <p:val>
                                            <p:strVal val="1+ppt_h/2"/>
                                          </p:val>
                                        </p:tav>
                                      </p:tavLst>
                                    </p:anim>
                                    <p:set>
                                      <p:cBhvr>
                                        <p:cTn id="14" dur="1" fill="hold">
                                          <p:stCondLst>
                                            <p:cond delay="499"/>
                                          </p:stCondLst>
                                        </p:cTn>
                                        <p:tgtEl>
                                          <p:spTgt spid="186381"/>
                                        </p:tgtEl>
                                        <p:attrNameLst>
                                          <p:attrName>style.visibility</p:attrName>
                                        </p:attrNameLst>
                                      </p:cBhvr>
                                      <p:to>
                                        <p:strVal val="hidden"/>
                                      </p:to>
                                    </p:set>
                                  </p:childTnLst>
                                </p:cTn>
                              </p:par>
                            </p:childTnLst>
                          </p:cTn>
                        </p:par>
                        <p:par>
                          <p:cTn id="15" fill="hold" nodeType="afterGroup">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186380"/>
                                        </p:tgtEl>
                                        <p:attrNameLst>
                                          <p:attrName>style.visibility</p:attrName>
                                        </p:attrNameLst>
                                      </p:cBhvr>
                                      <p:to>
                                        <p:strVal val="visible"/>
                                      </p:to>
                                    </p:set>
                                    <p:animEffect transition="in" filter="fade">
                                      <p:cBhvr>
                                        <p:cTn id="18" dur="1000"/>
                                        <p:tgtEl>
                                          <p:spTgt spid="186380"/>
                                        </p:tgtEl>
                                      </p:cBhvr>
                                    </p:animEffect>
                                    <p:anim calcmode="lin" valueType="num">
                                      <p:cBhvr>
                                        <p:cTn id="19" dur="1000" fill="hold"/>
                                        <p:tgtEl>
                                          <p:spTgt spid="186380"/>
                                        </p:tgtEl>
                                        <p:attrNameLst>
                                          <p:attrName>ppt_x</p:attrName>
                                        </p:attrNameLst>
                                      </p:cBhvr>
                                      <p:tavLst>
                                        <p:tav tm="0">
                                          <p:val>
                                            <p:strVal val="#ppt_x"/>
                                          </p:val>
                                        </p:tav>
                                        <p:tav tm="100000">
                                          <p:val>
                                            <p:strVal val="#ppt_x"/>
                                          </p:val>
                                        </p:tav>
                                      </p:tavLst>
                                    </p:anim>
                                    <p:anim calcmode="lin" valueType="num">
                                      <p:cBhvr>
                                        <p:cTn id="20" dur="900" decel="100000" fill="hold"/>
                                        <p:tgtEl>
                                          <p:spTgt spid="18638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8638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0" grpId="0" animBg="1"/>
      <p:bldP spid="186381" grpId="0"/>
      <p:bldP spid="18638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图片 4111" descr="PPT素材-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4725" y="3867151"/>
            <a:ext cx="105537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图片 4101" descr="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1754188"/>
            <a:ext cx="582295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109788" y="1827213"/>
            <a:ext cx="14779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2">
            <a:extLst>
              <a:ext uri="{FF2B5EF4-FFF2-40B4-BE49-F238E27FC236}">
                <a16:creationId xmlns:a16="http://schemas.microsoft.com/office/drawing/2014/main" id="{85CF5F8E-14FB-489D-9F5B-AA3969FA4C7A}"/>
              </a:ext>
            </a:extLst>
          </p:cNvPr>
          <p:cNvSpPr>
            <a:spLocks noChangeArrowheads="1"/>
          </p:cNvSpPr>
          <p:nvPr/>
        </p:nvSpPr>
        <p:spPr bwMode="auto">
          <a:xfrm>
            <a:off x="2487614" y="2757488"/>
            <a:ext cx="68024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alpha val="50000"/>
                    </a:schemeClr>
                  </a:outerShdw>
                </a:effectLst>
              </a14:hiddenEffects>
            </a:ext>
          </a:extLst>
        </p:spPr>
        <p:txBody>
          <a:bodyPr>
            <a:spAutoFit/>
          </a:bodyPr>
          <a:lstStyle>
            <a:lvl1pPr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fontAlgn="base">
              <a:spcBef>
                <a:spcPct val="0"/>
              </a:spcBef>
              <a:spcAft>
                <a:spcPct val="0"/>
              </a:spcAft>
              <a:buClrTx/>
              <a:buSzTx/>
              <a:buNone/>
              <a:defRPr/>
            </a:pPr>
            <a:r>
              <a:rPr lang="en-US" sz="3600" b="1">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0" name="Rectangle 48">
            <a:extLst>
              <a:ext uri="{FF2B5EF4-FFF2-40B4-BE49-F238E27FC236}">
                <a16:creationId xmlns:a16="http://schemas.microsoft.com/office/drawing/2014/main" id="{4FEC46CF-7442-41FB-AB5E-A8FC22441566}"/>
              </a:ext>
            </a:extLst>
          </p:cNvPr>
          <p:cNvSpPr>
            <a:spLocks noChangeArrowheads="1"/>
          </p:cNvSpPr>
          <p:nvPr/>
        </p:nvSpPr>
        <p:spPr bwMode="auto">
          <a:xfrm>
            <a:off x="3267075" y="1038226"/>
            <a:ext cx="2235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alpha val="50000"/>
                    </a:schemeClr>
                  </a:outerShdw>
                </a:effectLst>
              </a14:hiddenEffects>
            </a:ext>
          </a:extLst>
        </p:spPr>
        <p:txBody>
          <a:bodyPr>
            <a:spAutoFit/>
          </a:bodyPr>
          <a:lstStyle>
            <a:lvl1pPr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fontAlgn="base">
              <a:spcBef>
                <a:spcPct val="0"/>
              </a:spcBef>
              <a:spcAft>
                <a:spcPct val="0"/>
              </a:spcAft>
              <a:buClrTx/>
              <a:buSzTx/>
              <a:buNone/>
              <a:defRPr/>
            </a:pPr>
            <a:r>
              <a:rPr lang="en-US" sz="3600" b="1" u="sng" dirty="0" err="1">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Dặn</a:t>
            </a:r>
            <a:r>
              <a:rPr lang="en-US" sz="3600" b="1" u="sng" dirty="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600" b="1" u="sng" dirty="0" err="1">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dò</a:t>
            </a:r>
            <a:r>
              <a:rPr lang="en-US" sz="3600" b="1" u="sng" dirty="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3" name="Rectangle 49">
            <a:extLst>
              <a:ext uri="{FF2B5EF4-FFF2-40B4-BE49-F238E27FC236}">
                <a16:creationId xmlns:a16="http://schemas.microsoft.com/office/drawing/2014/main" id="{C272A8F0-A935-4FD0-9D93-9B3EFFBA2292}"/>
              </a:ext>
            </a:extLst>
          </p:cNvPr>
          <p:cNvSpPr>
            <a:spLocks noChangeArrowheads="1"/>
          </p:cNvSpPr>
          <p:nvPr/>
        </p:nvSpPr>
        <p:spPr bwMode="auto">
          <a:xfrm>
            <a:off x="3837710" y="2390775"/>
            <a:ext cx="478083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alpha val="50000"/>
                    </a:schemeClr>
                  </a:outerShdw>
                </a:effectLst>
              </a14:hiddenEffects>
            </a:ext>
          </a:extLst>
        </p:spPr>
        <p:txBody>
          <a:bodyPr wrap="square">
            <a:spAutoFit/>
          </a:bodyPr>
          <a:lstStyle>
            <a:lvl1pPr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fontAlgn="base">
              <a:spcBef>
                <a:spcPct val="0"/>
              </a:spcBef>
              <a:spcAft>
                <a:spcPct val="0"/>
              </a:spcAft>
              <a:buClrTx/>
              <a:buSzTx/>
              <a:buNone/>
              <a:defRPr/>
            </a:pP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Ôn</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tập</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lại</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cách</a:t>
            </a:r>
            <a:r>
              <a:rPr lang="en-US" sz="3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chia </a:t>
            </a:r>
          </a:p>
          <a:p>
            <a:pPr fontAlgn="base">
              <a:spcBef>
                <a:spcPct val="0"/>
              </a:spcBef>
              <a:spcAft>
                <a:spcPct val="0"/>
              </a:spcAft>
              <a:buClrTx/>
              <a:buSzTx/>
              <a:buNone/>
              <a:defRPr/>
            </a:pP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Làm</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vở</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tập</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Toán</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trang</a:t>
            </a:r>
            <a:r>
              <a:rPr lang="en-US" sz="3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35, 36, 37</a:t>
            </a:r>
            <a:endPar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fontAlgn="base">
              <a:spcBef>
                <a:spcPct val="0"/>
              </a:spcBef>
              <a:spcAft>
                <a:spcPct val="0"/>
              </a:spcAft>
              <a:buClrTx/>
              <a:buSzTx/>
              <a:buNone/>
              <a:defRPr/>
            </a:pP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Chuẩn</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bị</a:t>
            </a:r>
            <a:r>
              <a:rPr lang="en-US" sz="3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sz="3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ngày</a:t>
            </a:r>
            <a:r>
              <a:rPr lang="en-US" sz="3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000" b="1" dirty="0" err="1"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mai</a:t>
            </a:r>
            <a:r>
              <a:rPr lang="en-US" sz="3000" b="1" dirty="0" smtClean="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0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0633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nodeType="afterGroup">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10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heckerboard(across)">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7D048-553B-4D9F-8A9F-247715B300A0}"/>
              </a:ext>
            </a:extLst>
          </p:cNvPr>
          <p:cNvGrpSpPr/>
          <p:nvPr/>
        </p:nvGrpSpPr>
        <p:grpSpPr>
          <a:xfrm>
            <a:off x="1258559" y="608632"/>
            <a:ext cx="9636450" cy="48301"/>
            <a:chOff x="-2081640" y="938246"/>
            <a:chExt cx="9638681" cy="48312"/>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latin typeface="华文新魏" panose="02010800040101010101" pitchFamily="2" charset="-122"/>
                <a:ea typeface="华文新魏" panose="02010800040101010101" pitchFamily="2" charset="-122"/>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70C0"/>
                </a:solidFill>
                <a:latin typeface="华文新魏" panose="02010800040101010101" pitchFamily="2" charset="-122"/>
                <a:ea typeface="华文新魏" panose="02010800040101010101" pitchFamily="2" charset="-122"/>
              </a:endParaRPr>
            </a:p>
          </p:txBody>
        </p:sp>
      </p:grpSp>
      <p:pic>
        <p:nvPicPr>
          <p:cNvPr id="3" name="Picture 2" descr="A picture containing text&#10;&#10;Description automatically generated">
            <a:extLst>
              <a:ext uri="{FF2B5EF4-FFF2-40B4-BE49-F238E27FC236}">
                <a16:creationId xmlns:a16="http://schemas.microsoft.com/office/drawing/2014/main" id="{667CDAA0-6AA4-4005-9253-237C0C4CA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5">
            <a:extLst>
              <a:ext uri="{FF2B5EF4-FFF2-40B4-BE49-F238E27FC236}">
                <a16:creationId xmlns:a16="http://schemas.microsoft.com/office/drawing/2014/main" id="{448B7309-CA8E-4FBE-B0BE-F8475370600E}"/>
              </a:ext>
            </a:extLst>
          </p:cNvPr>
          <p:cNvGrpSpPr/>
          <p:nvPr/>
        </p:nvGrpSpPr>
        <p:grpSpPr>
          <a:xfrm>
            <a:off x="1258559" y="608636"/>
            <a:ext cx="9636450" cy="48301"/>
            <a:chOff x="-2081640" y="938246"/>
            <a:chExt cx="9638681" cy="48312"/>
          </a:xfrm>
        </p:grpSpPr>
        <p:sp>
          <p:nvSpPr>
            <p:cNvPr id="9" name="矩形 6">
              <a:extLst>
                <a:ext uri="{FF2B5EF4-FFF2-40B4-BE49-F238E27FC236}">
                  <a16:creationId xmlns:a16="http://schemas.microsoft.com/office/drawing/2014/main" id="{A27A0D95-5379-4DF1-BA15-9B24CA189466}"/>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latin typeface="华文新魏" panose="02010800040101010101" pitchFamily="2" charset="-122"/>
                <a:ea typeface="华文新魏" panose="02010800040101010101" pitchFamily="2" charset="-122"/>
              </a:endParaRPr>
            </a:p>
          </p:txBody>
        </p:sp>
        <p:sp>
          <p:nvSpPr>
            <p:cNvPr id="11" name="矩形 9">
              <a:extLst>
                <a:ext uri="{FF2B5EF4-FFF2-40B4-BE49-F238E27FC236}">
                  <a16:creationId xmlns:a16="http://schemas.microsoft.com/office/drawing/2014/main" id="{C3C1DFC3-C352-4FC0-964E-0896D992312D}"/>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70C0"/>
                </a:solidFill>
                <a:latin typeface="华文新魏" panose="02010800040101010101" pitchFamily="2" charset="-122"/>
                <a:ea typeface="华文新魏" panose="02010800040101010101" pitchFamily="2" charset="-122"/>
              </a:endParaRPr>
            </a:p>
          </p:txBody>
        </p:sp>
      </p:grpSp>
      <p:sp>
        <p:nvSpPr>
          <p:cNvPr id="4" name="TextBox 3">
            <a:extLst>
              <a:ext uri="{FF2B5EF4-FFF2-40B4-BE49-F238E27FC236}">
                <a16:creationId xmlns:a16="http://schemas.microsoft.com/office/drawing/2014/main" id="{504A7FCD-9146-4A38-8B0A-2FDD9EF2833B}"/>
              </a:ext>
            </a:extLst>
          </p:cNvPr>
          <p:cNvSpPr txBox="1"/>
          <p:nvPr/>
        </p:nvSpPr>
        <p:spPr>
          <a:xfrm>
            <a:off x="1258559" y="1236908"/>
            <a:ext cx="5202674"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1: a)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rồi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2E8CE14-89E0-467B-8DB5-3A648EB51BD2}"/>
              </a:ext>
            </a:extLst>
          </p:cNvPr>
          <p:cNvSpPr txBox="1"/>
          <p:nvPr/>
        </p:nvSpPr>
        <p:spPr>
          <a:xfrm>
            <a:off x="2258599" y="2109266"/>
            <a:ext cx="131191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48 : 2</a:t>
            </a:r>
          </a:p>
        </p:txBody>
      </p:sp>
      <p:sp>
        <p:nvSpPr>
          <p:cNvPr id="13" name="TextBox 12">
            <a:extLst>
              <a:ext uri="{FF2B5EF4-FFF2-40B4-BE49-F238E27FC236}">
                <a16:creationId xmlns:a16="http://schemas.microsoft.com/office/drawing/2014/main" id="{F59260B9-628A-43C8-AE92-8BF1AAEA6881}"/>
              </a:ext>
            </a:extLst>
          </p:cNvPr>
          <p:cNvSpPr txBox="1"/>
          <p:nvPr/>
        </p:nvSpPr>
        <p:spPr>
          <a:xfrm>
            <a:off x="9191680" y="2109264"/>
            <a:ext cx="131191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96 : 3</a:t>
            </a:r>
          </a:p>
        </p:txBody>
      </p:sp>
      <p:sp>
        <p:nvSpPr>
          <p:cNvPr id="14" name="TextBox 13">
            <a:extLst>
              <a:ext uri="{FF2B5EF4-FFF2-40B4-BE49-F238E27FC236}">
                <a16:creationId xmlns:a16="http://schemas.microsoft.com/office/drawing/2014/main" id="{55CC2CC4-2E0B-4E59-901A-44EA03B149B2}"/>
              </a:ext>
            </a:extLst>
          </p:cNvPr>
          <p:cNvSpPr txBox="1"/>
          <p:nvPr/>
        </p:nvSpPr>
        <p:spPr>
          <a:xfrm>
            <a:off x="6829853" y="2109265"/>
            <a:ext cx="131191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55 : 5</a:t>
            </a:r>
          </a:p>
        </p:txBody>
      </p:sp>
      <p:sp>
        <p:nvSpPr>
          <p:cNvPr id="15" name="TextBox 14">
            <a:extLst>
              <a:ext uri="{FF2B5EF4-FFF2-40B4-BE49-F238E27FC236}">
                <a16:creationId xmlns:a16="http://schemas.microsoft.com/office/drawing/2014/main" id="{CCA62068-B1FF-405C-8644-6DA416181B91}"/>
              </a:ext>
            </a:extLst>
          </p:cNvPr>
          <p:cNvSpPr txBox="1"/>
          <p:nvPr/>
        </p:nvSpPr>
        <p:spPr>
          <a:xfrm>
            <a:off x="4620426" y="2119090"/>
            <a:ext cx="131191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84 : 4</a:t>
            </a:r>
          </a:p>
        </p:txBody>
      </p:sp>
      <p:sp>
        <p:nvSpPr>
          <p:cNvPr id="16" name="TextBox 15">
            <a:extLst>
              <a:ext uri="{FF2B5EF4-FFF2-40B4-BE49-F238E27FC236}">
                <a16:creationId xmlns:a16="http://schemas.microsoft.com/office/drawing/2014/main" id="{E9214F3C-DDAA-43C6-A538-7203C62497E1}"/>
              </a:ext>
            </a:extLst>
          </p:cNvPr>
          <p:cNvSpPr txBox="1"/>
          <p:nvPr/>
        </p:nvSpPr>
        <p:spPr>
          <a:xfrm>
            <a:off x="2258598"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48     2 </a:t>
            </a:r>
          </a:p>
        </p:txBody>
      </p:sp>
      <p:grpSp>
        <p:nvGrpSpPr>
          <p:cNvPr id="20" name="Group 19">
            <a:extLst>
              <a:ext uri="{FF2B5EF4-FFF2-40B4-BE49-F238E27FC236}">
                <a16:creationId xmlns:a16="http://schemas.microsoft.com/office/drawing/2014/main" id="{37100F74-C2F4-4766-94CB-3DC86A3B70CF}"/>
              </a:ext>
            </a:extLst>
          </p:cNvPr>
          <p:cNvGrpSpPr/>
          <p:nvPr/>
        </p:nvGrpSpPr>
        <p:grpSpPr>
          <a:xfrm>
            <a:off x="2982686" y="2902465"/>
            <a:ext cx="772885" cy="1538906"/>
            <a:chOff x="2982686" y="2902465"/>
            <a:chExt cx="772885" cy="1538906"/>
          </a:xfrm>
        </p:grpSpPr>
        <p:cxnSp>
          <p:nvCxnSpPr>
            <p:cNvPr id="17" name="Straight Connector 16">
              <a:extLst>
                <a:ext uri="{FF2B5EF4-FFF2-40B4-BE49-F238E27FC236}">
                  <a16:creationId xmlns:a16="http://schemas.microsoft.com/office/drawing/2014/main" id="{B6858460-44F8-48D9-8F13-EA017B3AD705}"/>
                </a:ext>
              </a:extLst>
            </p:cNvPr>
            <p:cNvCxnSpPr>
              <a:stCxn id="16" idx="0"/>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5D7F81AB-E6BE-42C8-BD16-0AD7CCA58398}"/>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1" name="Group 20">
            <a:extLst>
              <a:ext uri="{FF2B5EF4-FFF2-40B4-BE49-F238E27FC236}">
                <a16:creationId xmlns:a16="http://schemas.microsoft.com/office/drawing/2014/main" id="{D6939DD6-B67F-41EF-9872-3325357C8FCA}"/>
              </a:ext>
            </a:extLst>
          </p:cNvPr>
          <p:cNvGrpSpPr/>
          <p:nvPr/>
        </p:nvGrpSpPr>
        <p:grpSpPr>
          <a:xfrm>
            <a:off x="5323115" y="2927290"/>
            <a:ext cx="772885" cy="1538906"/>
            <a:chOff x="2982686" y="2902465"/>
            <a:chExt cx="772885" cy="1538906"/>
          </a:xfrm>
        </p:grpSpPr>
        <p:cxnSp>
          <p:nvCxnSpPr>
            <p:cNvPr id="22" name="Straight Connector 21">
              <a:extLst>
                <a:ext uri="{FF2B5EF4-FFF2-40B4-BE49-F238E27FC236}">
                  <a16:creationId xmlns:a16="http://schemas.microsoft.com/office/drawing/2014/main" id="{D4CD7CB3-C78D-4EDC-A417-5E076A7C550E}"/>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6A47B79-AE7D-4DBB-90FD-FFCBF42921D9}"/>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4" name="Group 23">
            <a:extLst>
              <a:ext uri="{FF2B5EF4-FFF2-40B4-BE49-F238E27FC236}">
                <a16:creationId xmlns:a16="http://schemas.microsoft.com/office/drawing/2014/main" id="{72AA9AA0-C118-4513-894B-79490A8CD1C9}"/>
              </a:ext>
            </a:extLst>
          </p:cNvPr>
          <p:cNvGrpSpPr/>
          <p:nvPr/>
        </p:nvGrpSpPr>
        <p:grpSpPr>
          <a:xfrm>
            <a:off x="7663544" y="2952115"/>
            <a:ext cx="772885" cy="1538906"/>
            <a:chOff x="2982686" y="2902465"/>
            <a:chExt cx="772885" cy="1538906"/>
          </a:xfrm>
        </p:grpSpPr>
        <p:cxnSp>
          <p:nvCxnSpPr>
            <p:cNvPr id="25" name="Straight Connector 24">
              <a:extLst>
                <a:ext uri="{FF2B5EF4-FFF2-40B4-BE49-F238E27FC236}">
                  <a16:creationId xmlns:a16="http://schemas.microsoft.com/office/drawing/2014/main" id="{9D53343B-A67B-4250-B8E5-2C5CF2B999EB}"/>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C2CAB1D7-896C-4A30-BC0A-CFA0F53D48E9}"/>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7" name="Group 26">
            <a:extLst>
              <a:ext uri="{FF2B5EF4-FFF2-40B4-BE49-F238E27FC236}">
                <a16:creationId xmlns:a16="http://schemas.microsoft.com/office/drawing/2014/main" id="{71293F22-7747-401E-9EA3-E2C0E46C0B2A}"/>
              </a:ext>
            </a:extLst>
          </p:cNvPr>
          <p:cNvGrpSpPr/>
          <p:nvPr/>
        </p:nvGrpSpPr>
        <p:grpSpPr>
          <a:xfrm>
            <a:off x="9927772" y="2907605"/>
            <a:ext cx="772885" cy="1538906"/>
            <a:chOff x="2982686" y="2902465"/>
            <a:chExt cx="772885" cy="1538906"/>
          </a:xfrm>
        </p:grpSpPr>
        <p:cxnSp>
          <p:nvCxnSpPr>
            <p:cNvPr id="28" name="Straight Connector 27">
              <a:extLst>
                <a:ext uri="{FF2B5EF4-FFF2-40B4-BE49-F238E27FC236}">
                  <a16:creationId xmlns:a16="http://schemas.microsoft.com/office/drawing/2014/main" id="{06E487B2-F602-4C5D-A560-70B636AE3007}"/>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E249511E-615B-4CC9-A6B2-87643FE4895B}"/>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sp>
        <p:nvSpPr>
          <p:cNvPr id="30" name="TextBox 29">
            <a:extLst>
              <a:ext uri="{FF2B5EF4-FFF2-40B4-BE49-F238E27FC236}">
                <a16:creationId xmlns:a16="http://schemas.microsoft.com/office/drawing/2014/main" id="{3112A57E-49FE-433F-A114-1587249AB499}"/>
              </a:ext>
            </a:extLst>
          </p:cNvPr>
          <p:cNvSpPr txBox="1"/>
          <p:nvPr/>
        </p:nvSpPr>
        <p:spPr>
          <a:xfrm>
            <a:off x="4639569"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84     4 </a:t>
            </a:r>
          </a:p>
        </p:txBody>
      </p:sp>
      <p:sp>
        <p:nvSpPr>
          <p:cNvPr id="31" name="TextBox 30">
            <a:extLst>
              <a:ext uri="{FF2B5EF4-FFF2-40B4-BE49-F238E27FC236}">
                <a16:creationId xmlns:a16="http://schemas.microsoft.com/office/drawing/2014/main" id="{E6B8FA8D-ECCF-43B4-8B08-C14DCEFF10B9}"/>
              </a:ext>
            </a:extLst>
          </p:cNvPr>
          <p:cNvSpPr txBox="1"/>
          <p:nvPr/>
        </p:nvSpPr>
        <p:spPr>
          <a:xfrm>
            <a:off x="7015657" y="2927290"/>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55     5 </a:t>
            </a:r>
          </a:p>
        </p:txBody>
      </p:sp>
      <p:sp>
        <p:nvSpPr>
          <p:cNvPr id="32" name="TextBox 31">
            <a:extLst>
              <a:ext uri="{FF2B5EF4-FFF2-40B4-BE49-F238E27FC236}">
                <a16:creationId xmlns:a16="http://schemas.microsoft.com/office/drawing/2014/main" id="{E235EF6D-7D39-44C2-9EB2-FF22C7FDACEC}"/>
              </a:ext>
            </a:extLst>
          </p:cNvPr>
          <p:cNvSpPr txBox="1"/>
          <p:nvPr/>
        </p:nvSpPr>
        <p:spPr>
          <a:xfrm>
            <a:off x="9255486"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96     3 </a:t>
            </a:r>
          </a:p>
        </p:txBody>
      </p:sp>
      <p:sp>
        <p:nvSpPr>
          <p:cNvPr id="33" name="TextBox 32">
            <a:extLst>
              <a:ext uri="{FF2B5EF4-FFF2-40B4-BE49-F238E27FC236}">
                <a16:creationId xmlns:a16="http://schemas.microsoft.com/office/drawing/2014/main" id="{074E70D9-C577-4BCF-B26A-FDDF8DEFF498}"/>
              </a:ext>
            </a:extLst>
          </p:cNvPr>
          <p:cNvSpPr txBox="1"/>
          <p:nvPr/>
        </p:nvSpPr>
        <p:spPr>
          <a:xfrm>
            <a:off x="2993571" y="3536890"/>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2 </a:t>
            </a:r>
          </a:p>
        </p:txBody>
      </p:sp>
      <p:sp>
        <p:nvSpPr>
          <p:cNvPr id="34" name="TextBox 33">
            <a:extLst>
              <a:ext uri="{FF2B5EF4-FFF2-40B4-BE49-F238E27FC236}">
                <a16:creationId xmlns:a16="http://schemas.microsoft.com/office/drawing/2014/main" id="{17F769F6-8AFF-42B2-BC4F-11C5330DFA89}"/>
              </a:ext>
            </a:extLst>
          </p:cNvPr>
          <p:cNvSpPr txBox="1"/>
          <p:nvPr/>
        </p:nvSpPr>
        <p:spPr>
          <a:xfrm>
            <a:off x="2149741" y="347940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4 </a:t>
            </a:r>
          </a:p>
        </p:txBody>
      </p:sp>
      <p:cxnSp>
        <p:nvCxnSpPr>
          <p:cNvPr id="36" name="Straight Connector 35">
            <a:extLst>
              <a:ext uri="{FF2B5EF4-FFF2-40B4-BE49-F238E27FC236}">
                <a16:creationId xmlns:a16="http://schemas.microsoft.com/office/drawing/2014/main" id="{0B5B0712-891D-465C-B383-31F1BE026638}"/>
              </a:ext>
            </a:extLst>
          </p:cNvPr>
          <p:cNvCxnSpPr/>
          <p:nvPr/>
        </p:nvCxnSpPr>
        <p:spPr>
          <a:xfrm>
            <a:off x="2276241" y="4098644"/>
            <a:ext cx="563243" cy="0"/>
          </a:xfrm>
          <a:prstGeom prst="line">
            <a:avLst/>
          </a:prstGeom>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F00759DA-2461-4005-A43B-D4835DB84E99}"/>
              </a:ext>
            </a:extLst>
          </p:cNvPr>
          <p:cNvSpPr txBox="1"/>
          <p:nvPr/>
        </p:nvSpPr>
        <p:spPr>
          <a:xfrm>
            <a:off x="2164757" y="409203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38" name="TextBox 37">
            <a:extLst>
              <a:ext uri="{FF2B5EF4-FFF2-40B4-BE49-F238E27FC236}">
                <a16:creationId xmlns:a16="http://schemas.microsoft.com/office/drawing/2014/main" id="{A8A53E60-CF19-4BBB-8D20-4CA5E5EF5244}"/>
              </a:ext>
            </a:extLst>
          </p:cNvPr>
          <p:cNvSpPr txBox="1"/>
          <p:nvPr/>
        </p:nvSpPr>
        <p:spPr>
          <a:xfrm>
            <a:off x="2394484" y="4089563"/>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8 </a:t>
            </a:r>
          </a:p>
        </p:txBody>
      </p:sp>
      <p:sp>
        <p:nvSpPr>
          <p:cNvPr id="39" name="TextBox 38">
            <a:extLst>
              <a:ext uri="{FF2B5EF4-FFF2-40B4-BE49-F238E27FC236}">
                <a16:creationId xmlns:a16="http://schemas.microsoft.com/office/drawing/2014/main" id="{D0C1A210-16BD-42B7-9FB0-ED065ADBF153}"/>
              </a:ext>
            </a:extLst>
          </p:cNvPr>
          <p:cNvSpPr txBox="1"/>
          <p:nvPr/>
        </p:nvSpPr>
        <p:spPr>
          <a:xfrm>
            <a:off x="3230243" y="353383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4 </a:t>
            </a:r>
          </a:p>
        </p:txBody>
      </p:sp>
      <p:sp>
        <p:nvSpPr>
          <p:cNvPr id="40" name="TextBox 39">
            <a:extLst>
              <a:ext uri="{FF2B5EF4-FFF2-40B4-BE49-F238E27FC236}">
                <a16:creationId xmlns:a16="http://schemas.microsoft.com/office/drawing/2014/main" id="{43CF6119-6CC9-491F-BB96-642589DB4DBA}"/>
              </a:ext>
            </a:extLst>
          </p:cNvPr>
          <p:cNvSpPr txBox="1"/>
          <p:nvPr/>
        </p:nvSpPr>
        <p:spPr>
          <a:xfrm>
            <a:off x="2387727" y="4642236"/>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8 </a:t>
            </a:r>
          </a:p>
        </p:txBody>
      </p:sp>
      <p:cxnSp>
        <p:nvCxnSpPr>
          <p:cNvPr id="42" name="Straight Connector 41">
            <a:extLst>
              <a:ext uri="{FF2B5EF4-FFF2-40B4-BE49-F238E27FC236}">
                <a16:creationId xmlns:a16="http://schemas.microsoft.com/office/drawing/2014/main" id="{9D479B39-ABC8-48B4-9225-768FD5692811}"/>
              </a:ext>
            </a:extLst>
          </p:cNvPr>
          <p:cNvCxnSpPr/>
          <p:nvPr/>
        </p:nvCxnSpPr>
        <p:spPr>
          <a:xfrm>
            <a:off x="2476500" y="5227011"/>
            <a:ext cx="473528" cy="0"/>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C1AD3A8B-F207-4FF3-9EC6-6CC6160744ED}"/>
              </a:ext>
            </a:extLst>
          </p:cNvPr>
          <p:cNvSpPr txBox="1"/>
          <p:nvPr/>
        </p:nvSpPr>
        <p:spPr>
          <a:xfrm>
            <a:off x="2394484" y="522756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pic>
        <p:nvPicPr>
          <p:cNvPr id="41" name="Picture 4" descr="Trồng cây Phác thảo, chậu hoa, nghệ nhân, nghệ thuật png | PNGEgg">
            <a:hlinkClick r:id="rId4" action="ppaction://hlinksldjump"/>
            <a:extLst>
              <a:ext uri="{FF2B5EF4-FFF2-40B4-BE49-F238E27FC236}">
                <a16:creationId xmlns:a16="http://schemas.microsoft.com/office/drawing/2014/main" id="{D78B2553-806C-44BD-937F-07AC741A9F15}"/>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28191B2-8FC3-4A90-8714-16AE33585176}"/>
              </a:ext>
            </a:extLst>
          </p:cNvPr>
          <p:cNvSpPr txBox="1"/>
          <p:nvPr/>
        </p:nvSpPr>
        <p:spPr>
          <a:xfrm>
            <a:off x="5372334" y="349596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2 </a:t>
            </a:r>
          </a:p>
        </p:txBody>
      </p:sp>
      <p:sp>
        <p:nvSpPr>
          <p:cNvPr id="45" name="TextBox 44">
            <a:extLst>
              <a:ext uri="{FF2B5EF4-FFF2-40B4-BE49-F238E27FC236}">
                <a16:creationId xmlns:a16="http://schemas.microsoft.com/office/drawing/2014/main" id="{686987BF-F4D4-4223-9D1D-5AEE359BE8C5}"/>
              </a:ext>
            </a:extLst>
          </p:cNvPr>
          <p:cNvSpPr txBox="1"/>
          <p:nvPr/>
        </p:nvSpPr>
        <p:spPr>
          <a:xfrm>
            <a:off x="4528504" y="338531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8 </a:t>
            </a:r>
          </a:p>
        </p:txBody>
      </p:sp>
      <p:sp>
        <p:nvSpPr>
          <p:cNvPr id="46" name="TextBox 45">
            <a:extLst>
              <a:ext uri="{FF2B5EF4-FFF2-40B4-BE49-F238E27FC236}">
                <a16:creationId xmlns:a16="http://schemas.microsoft.com/office/drawing/2014/main" id="{DA8BAAB6-0D7F-4690-AADA-2096AA6EA96D}"/>
              </a:ext>
            </a:extLst>
          </p:cNvPr>
          <p:cNvSpPr txBox="1"/>
          <p:nvPr/>
        </p:nvSpPr>
        <p:spPr>
          <a:xfrm>
            <a:off x="4543520" y="399794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47" name="TextBox 46">
            <a:extLst>
              <a:ext uri="{FF2B5EF4-FFF2-40B4-BE49-F238E27FC236}">
                <a16:creationId xmlns:a16="http://schemas.microsoft.com/office/drawing/2014/main" id="{3AC664CF-E330-4801-8000-CE944B282126}"/>
              </a:ext>
            </a:extLst>
          </p:cNvPr>
          <p:cNvSpPr txBox="1"/>
          <p:nvPr/>
        </p:nvSpPr>
        <p:spPr>
          <a:xfrm>
            <a:off x="4773247" y="3995473"/>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4 </a:t>
            </a:r>
          </a:p>
        </p:txBody>
      </p:sp>
      <p:sp>
        <p:nvSpPr>
          <p:cNvPr id="48" name="TextBox 47">
            <a:extLst>
              <a:ext uri="{FF2B5EF4-FFF2-40B4-BE49-F238E27FC236}">
                <a16:creationId xmlns:a16="http://schemas.microsoft.com/office/drawing/2014/main" id="{4A04C311-D14B-4A67-81F2-47831918FAA6}"/>
              </a:ext>
            </a:extLst>
          </p:cNvPr>
          <p:cNvSpPr txBox="1"/>
          <p:nvPr/>
        </p:nvSpPr>
        <p:spPr>
          <a:xfrm>
            <a:off x="5609006" y="3482279"/>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1 </a:t>
            </a:r>
          </a:p>
        </p:txBody>
      </p:sp>
      <p:sp>
        <p:nvSpPr>
          <p:cNvPr id="49" name="TextBox 48">
            <a:extLst>
              <a:ext uri="{FF2B5EF4-FFF2-40B4-BE49-F238E27FC236}">
                <a16:creationId xmlns:a16="http://schemas.microsoft.com/office/drawing/2014/main" id="{92E5B0FB-DDFD-4C4C-B177-44636FA370A3}"/>
              </a:ext>
            </a:extLst>
          </p:cNvPr>
          <p:cNvSpPr txBox="1"/>
          <p:nvPr/>
        </p:nvSpPr>
        <p:spPr>
          <a:xfrm>
            <a:off x="4766490" y="4548146"/>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4 </a:t>
            </a:r>
          </a:p>
        </p:txBody>
      </p:sp>
      <p:sp>
        <p:nvSpPr>
          <p:cNvPr id="50" name="TextBox 49">
            <a:extLst>
              <a:ext uri="{FF2B5EF4-FFF2-40B4-BE49-F238E27FC236}">
                <a16:creationId xmlns:a16="http://schemas.microsoft.com/office/drawing/2014/main" id="{87A7897D-C388-42F4-876A-0333AE44277E}"/>
              </a:ext>
            </a:extLst>
          </p:cNvPr>
          <p:cNvSpPr txBox="1"/>
          <p:nvPr/>
        </p:nvSpPr>
        <p:spPr>
          <a:xfrm>
            <a:off x="4773247" y="513347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51" name="TextBox 50">
            <a:extLst>
              <a:ext uri="{FF2B5EF4-FFF2-40B4-BE49-F238E27FC236}">
                <a16:creationId xmlns:a16="http://schemas.microsoft.com/office/drawing/2014/main" id="{8883A5F5-3F61-48EE-922D-9A5C606715BD}"/>
              </a:ext>
            </a:extLst>
          </p:cNvPr>
          <p:cNvSpPr txBox="1"/>
          <p:nvPr/>
        </p:nvSpPr>
        <p:spPr>
          <a:xfrm>
            <a:off x="7729831" y="3540104"/>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1 </a:t>
            </a:r>
          </a:p>
        </p:txBody>
      </p:sp>
      <p:sp>
        <p:nvSpPr>
          <p:cNvPr id="52" name="TextBox 51">
            <a:extLst>
              <a:ext uri="{FF2B5EF4-FFF2-40B4-BE49-F238E27FC236}">
                <a16:creationId xmlns:a16="http://schemas.microsoft.com/office/drawing/2014/main" id="{FFD71EA2-6123-45A7-9157-5CBFDF59C59A}"/>
              </a:ext>
            </a:extLst>
          </p:cNvPr>
          <p:cNvSpPr txBox="1"/>
          <p:nvPr/>
        </p:nvSpPr>
        <p:spPr>
          <a:xfrm>
            <a:off x="6907267" y="3376291"/>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5 </a:t>
            </a:r>
          </a:p>
        </p:txBody>
      </p:sp>
      <p:sp>
        <p:nvSpPr>
          <p:cNvPr id="53" name="TextBox 52">
            <a:extLst>
              <a:ext uri="{FF2B5EF4-FFF2-40B4-BE49-F238E27FC236}">
                <a16:creationId xmlns:a16="http://schemas.microsoft.com/office/drawing/2014/main" id="{F34B96E2-3C82-459D-8978-55256A7D762F}"/>
              </a:ext>
            </a:extLst>
          </p:cNvPr>
          <p:cNvSpPr txBox="1"/>
          <p:nvPr/>
        </p:nvSpPr>
        <p:spPr>
          <a:xfrm>
            <a:off x="6922283" y="390385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54" name="TextBox 53">
            <a:extLst>
              <a:ext uri="{FF2B5EF4-FFF2-40B4-BE49-F238E27FC236}">
                <a16:creationId xmlns:a16="http://schemas.microsoft.com/office/drawing/2014/main" id="{B2CD60AC-DDCB-4FCD-B3C6-D0D3D431AE03}"/>
              </a:ext>
            </a:extLst>
          </p:cNvPr>
          <p:cNvSpPr txBox="1"/>
          <p:nvPr/>
        </p:nvSpPr>
        <p:spPr>
          <a:xfrm>
            <a:off x="7152010" y="3901383"/>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5 </a:t>
            </a:r>
          </a:p>
        </p:txBody>
      </p:sp>
      <p:sp>
        <p:nvSpPr>
          <p:cNvPr id="55" name="TextBox 54">
            <a:extLst>
              <a:ext uri="{FF2B5EF4-FFF2-40B4-BE49-F238E27FC236}">
                <a16:creationId xmlns:a16="http://schemas.microsoft.com/office/drawing/2014/main" id="{7C92731B-A102-467A-A0D6-54D0F1B74AB6}"/>
              </a:ext>
            </a:extLst>
          </p:cNvPr>
          <p:cNvSpPr txBox="1"/>
          <p:nvPr/>
        </p:nvSpPr>
        <p:spPr>
          <a:xfrm>
            <a:off x="7989118" y="353798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1 </a:t>
            </a:r>
          </a:p>
        </p:txBody>
      </p:sp>
      <p:sp>
        <p:nvSpPr>
          <p:cNvPr id="56" name="TextBox 55">
            <a:extLst>
              <a:ext uri="{FF2B5EF4-FFF2-40B4-BE49-F238E27FC236}">
                <a16:creationId xmlns:a16="http://schemas.microsoft.com/office/drawing/2014/main" id="{504D55E2-599F-4C12-8B44-823FABC72A7F}"/>
              </a:ext>
            </a:extLst>
          </p:cNvPr>
          <p:cNvSpPr txBox="1"/>
          <p:nvPr/>
        </p:nvSpPr>
        <p:spPr>
          <a:xfrm>
            <a:off x="7145253" y="4454056"/>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5 </a:t>
            </a:r>
          </a:p>
        </p:txBody>
      </p:sp>
      <p:sp>
        <p:nvSpPr>
          <p:cNvPr id="57" name="TextBox 56">
            <a:extLst>
              <a:ext uri="{FF2B5EF4-FFF2-40B4-BE49-F238E27FC236}">
                <a16:creationId xmlns:a16="http://schemas.microsoft.com/office/drawing/2014/main" id="{BE203405-C3A0-49B1-8295-F4C1DBF46D69}"/>
              </a:ext>
            </a:extLst>
          </p:cNvPr>
          <p:cNvSpPr txBox="1"/>
          <p:nvPr/>
        </p:nvSpPr>
        <p:spPr>
          <a:xfrm>
            <a:off x="7152010" y="503938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58" name="TextBox 57">
            <a:extLst>
              <a:ext uri="{FF2B5EF4-FFF2-40B4-BE49-F238E27FC236}">
                <a16:creationId xmlns:a16="http://schemas.microsoft.com/office/drawing/2014/main" id="{A3DD7907-7B3A-45F0-9730-C0B2FA70BD98}"/>
              </a:ext>
            </a:extLst>
          </p:cNvPr>
          <p:cNvSpPr txBox="1"/>
          <p:nvPr/>
        </p:nvSpPr>
        <p:spPr>
          <a:xfrm>
            <a:off x="9154280" y="3411728"/>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9 </a:t>
            </a:r>
          </a:p>
        </p:txBody>
      </p:sp>
      <p:sp>
        <p:nvSpPr>
          <p:cNvPr id="59" name="TextBox 58">
            <a:extLst>
              <a:ext uri="{FF2B5EF4-FFF2-40B4-BE49-F238E27FC236}">
                <a16:creationId xmlns:a16="http://schemas.microsoft.com/office/drawing/2014/main" id="{6CB503FE-731F-4DB3-A405-2196B33DFE3B}"/>
              </a:ext>
            </a:extLst>
          </p:cNvPr>
          <p:cNvSpPr txBox="1"/>
          <p:nvPr/>
        </p:nvSpPr>
        <p:spPr>
          <a:xfrm>
            <a:off x="9094867" y="4003090"/>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sp>
        <p:nvSpPr>
          <p:cNvPr id="60" name="TextBox 59">
            <a:extLst>
              <a:ext uri="{FF2B5EF4-FFF2-40B4-BE49-F238E27FC236}">
                <a16:creationId xmlns:a16="http://schemas.microsoft.com/office/drawing/2014/main" id="{2010C7CA-160C-4623-9B32-F48C17EF4303}"/>
              </a:ext>
            </a:extLst>
          </p:cNvPr>
          <p:cNvSpPr txBox="1"/>
          <p:nvPr/>
        </p:nvSpPr>
        <p:spPr>
          <a:xfrm>
            <a:off x="9335227" y="4000622"/>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6 </a:t>
            </a:r>
          </a:p>
        </p:txBody>
      </p:sp>
      <p:sp>
        <p:nvSpPr>
          <p:cNvPr id="61" name="TextBox 60">
            <a:extLst>
              <a:ext uri="{FF2B5EF4-FFF2-40B4-BE49-F238E27FC236}">
                <a16:creationId xmlns:a16="http://schemas.microsoft.com/office/drawing/2014/main" id="{BAF1B237-0DBA-4FF9-A34D-A8ED1E8030DB}"/>
              </a:ext>
            </a:extLst>
          </p:cNvPr>
          <p:cNvSpPr txBox="1"/>
          <p:nvPr/>
        </p:nvSpPr>
        <p:spPr>
          <a:xfrm>
            <a:off x="10224149" y="3476791"/>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2 </a:t>
            </a:r>
          </a:p>
        </p:txBody>
      </p:sp>
      <p:sp>
        <p:nvSpPr>
          <p:cNvPr id="62" name="TextBox 61">
            <a:extLst>
              <a:ext uri="{FF2B5EF4-FFF2-40B4-BE49-F238E27FC236}">
                <a16:creationId xmlns:a16="http://schemas.microsoft.com/office/drawing/2014/main" id="{1DEAF31A-5499-44BC-ABA7-666EF3CD132F}"/>
              </a:ext>
            </a:extLst>
          </p:cNvPr>
          <p:cNvSpPr txBox="1"/>
          <p:nvPr/>
        </p:nvSpPr>
        <p:spPr>
          <a:xfrm>
            <a:off x="9339108" y="453202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6 </a:t>
            </a:r>
          </a:p>
        </p:txBody>
      </p:sp>
      <p:sp>
        <p:nvSpPr>
          <p:cNvPr id="63" name="TextBox 62">
            <a:extLst>
              <a:ext uri="{FF2B5EF4-FFF2-40B4-BE49-F238E27FC236}">
                <a16:creationId xmlns:a16="http://schemas.microsoft.com/office/drawing/2014/main" id="{64149CB3-5125-47F7-878D-CF69077D2D9F}"/>
              </a:ext>
            </a:extLst>
          </p:cNvPr>
          <p:cNvSpPr txBox="1"/>
          <p:nvPr/>
        </p:nvSpPr>
        <p:spPr>
          <a:xfrm>
            <a:off x="9335225" y="5127989"/>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cxnSp>
        <p:nvCxnSpPr>
          <p:cNvPr id="64" name="Straight Connector 63">
            <a:extLst>
              <a:ext uri="{FF2B5EF4-FFF2-40B4-BE49-F238E27FC236}">
                <a16:creationId xmlns:a16="http://schemas.microsoft.com/office/drawing/2014/main" id="{567A38A1-F896-4F0A-82B9-4E2501DA53A3}"/>
              </a:ext>
            </a:extLst>
          </p:cNvPr>
          <p:cNvCxnSpPr/>
          <p:nvPr/>
        </p:nvCxnSpPr>
        <p:spPr>
          <a:xfrm>
            <a:off x="4575352" y="4024522"/>
            <a:ext cx="563243" cy="0"/>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44FFAC45-B80D-4BA3-BDD9-268043B59631}"/>
              </a:ext>
            </a:extLst>
          </p:cNvPr>
          <p:cNvCxnSpPr/>
          <p:nvPr/>
        </p:nvCxnSpPr>
        <p:spPr>
          <a:xfrm>
            <a:off x="6874463" y="3950400"/>
            <a:ext cx="563243" cy="0"/>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7A60C722-A080-41AE-81A9-DC4F6F18846A}"/>
              </a:ext>
            </a:extLst>
          </p:cNvPr>
          <p:cNvCxnSpPr/>
          <p:nvPr/>
        </p:nvCxnSpPr>
        <p:spPr>
          <a:xfrm>
            <a:off x="9264993" y="3995473"/>
            <a:ext cx="563243" cy="0"/>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A12146B2-9D19-4D17-8C56-D72083D1BBB6}"/>
              </a:ext>
            </a:extLst>
          </p:cNvPr>
          <p:cNvSpPr txBox="1"/>
          <p:nvPr/>
        </p:nvSpPr>
        <p:spPr>
          <a:xfrm>
            <a:off x="9985863" y="3470924"/>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3</a:t>
            </a:r>
          </a:p>
        </p:txBody>
      </p:sp>
      <p:cxnSp>
        <p:nvCxnSpPr>
          <p:cNvPr id="68" name="Straight Connector 67">
            <a:extLst>
              <a:ext uri="{FF2B5EF4-FFF2-40B4-BE49-F238E27FC236}">
                <a16:creationId xmlns:a16="http://schemas.microsoft.com/office/drawing/2014/main" id="{2300E52A-A4BB-4246-AAEA-419F42DF1BAD}"/>
              </a:ext>
            </a:extLst>
          </p:cNvPr>
          <p:cNvCxnSpPr/>
          <p:nvPr/>
        </p:nvCxnSpPr>
        <p:spPr>
          <a:xfrm>
            <a:off x="4654063" y="5139797"/>
            <a:ext cx="563243" cy="0"/>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a:extLst>
              <a:ext uri="{FF2B5EF4-FFF2-40B4-BE49-F238E27FC236}">
                <a16:creationId xmlns:a16="http://schemas.microsoft.com/office/drawing/2014/main" id="{0B89FC90-5251-4E9E-BAB6-BB83B5CC7903}"/>
              </a:ext>
            </a:extLst>
          </p:cNvPr>
          <p:cNvCxnSpPr/>
          <p:nvPr/>
        </p:nvCxnSpPr>
        <p:spPr>
          <a:xfrm>
            <a:off x="7083778" y="5038831"/>
            <a:ext cx="563243" cy="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a:extLst>
              <a:ext uri="{FF2B5EF4-FFF2-40B4-BE49-F238E27FC236}">
                <a16:creationId xmlns:a16="http://schemas.microsoft.com/office/drawing/2014/main" id="{AD15EE93-0C00-4332-9B7D-E4DDD415F2E0}"/>
              </a:ext>
            </a:extLst>
          </p:cNvPr>
          <p:cNvCxnSpPr/>
          <p:nvPr/>
        </p:nvCxnSpPr>
        <p:spPr>
          <a:xfrm>
            <a:off x="9302892" y="5030741"/>
            <a:ext cx="56324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6443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1"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ircle(in)">
                                      <p:cBhvr>
                                        <p:cTn id="64" dur="2000"/>
                                        <p:tgtEl>
                                          <p:spTgt spid="30"/>
                                        </p:tgtEl>
                                      </p:cBhvr>
                                    </p:animEffect>
                                  </p:childTnLst>
                                </p:cTn>
                              </p:par>
                              <p:par>
                                <p:cTn id="65" presetID="6" presetClass="entr" presetSubtype="16"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in)">
                                      <p:cBhvr>
                                        <p:cTn id="67" dur="2000"/>
                                        <p:tgtEl>
                                          <p:spTgt spid="2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circle(in)">
                                      <p:cBhvr>
                                        <p:cTn id="70" dur="2000"/>
                                        <p:tgtEl>
                                          <p:spTgt spid="31"/>
                                        </p:tgtEl>
                                      </p:cBhvr>
                                    </p:animEffect>
                                  </p:childTnLst>
                                </p:cTn>
                              </p:par>
                              <p:par>
                                <p:cTn id="71" presetID="6"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ircle(in)">
                                      <p:cBhvr>
                                        <p:cTn id="73" dur="2000"/>
                                        <p:tgtEl>
                                          <p:spTgt spid="24"/>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circle(in)">
                                      <p:cBhvr>
                                        <p:cTn id="76" dur="2000"/>
                                        <p:tgtEl>
                                          <p:spTgt spid="32"/>
                                        </p:tgtEl>
                                      </p:cBhvr>
                                    </p:animEffect>
                                  </p:childTnLst>
                                </p:cTn>
                              </p:par>
                              <p:par>
                                <p:cTn id="77" presetID="6" presetClass="entr" presetSubtype="16"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circle(in)">
                                      <p:cBhvr>
                                        <p:cTn id="79" dur="2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par>
                          <p:cTn id="87" fill="hold">
                            <p:stCondLst>
                              <p:cond delay="0"/>
                            </p:stCondLst>
                            <p:childTnLst>
                              <p:par>
                                <p:cTn id="88" presetID="10" presetClass="entr" presetSubtype="0" fill="hold"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750"/>
                                        <p:tgtEl>
                                          <p:spTgt spid="64"/>
                                        </p:tgtEl>
                                      </p:cBhvr>
                                    </p:animEffect>
                                  </p:childTnLst>
                                </p:cTn>
                              </p:par>
                            </p:childTnLst>
                          </p:cTn>
                        </p:par>
                        <p:par>
                          <p:cTn id="91" fill="hold">
                            <p:stCondLst>
                              <p:cond delay="750"/>
                            </p:stCondLst>
                            <p:childTnLst>
                              <p:par>
                                <p:cTn id="92" presetID="1" presetClass="entr" presetSubtype="0" fill="hold" grpId="0" nodeType="afterEffect">
                                  <p:stCondLst>
                                    <p:cond delay="0"/>
                                  </p:stCondLst>
                                  <p:childTnLst>
                                    <p:set>
                                      <p:cBhvr>
                                        <p:cTn id="93" dur="1" fill="hold">
                                          <p:stCondLst>
                                            <p:cond delay="499"/>
                                          </p:stCondLst>
                                        </p:cTn>
                                        <p:tgtEl>
                                          <p:spTgt spid="46"/>
                                        </p:tgtEl>
                                        <p:attrNameLst>
                                          <p:attrName>style.visibility</p:attrName>
                                        </p:attrNameLst>
                                      </p:cBhvr>
                                      <p:to>
                                        <p:strVal val="visible"/>
                                      </p:to>
                                    </p:set>
                                  </p:childTnLst>
                                </p:cTn>
                              </p:par>
                            </p:childTnLst>
                          </p:cTn>
                        </p:par>
                        <p:par>
                          <p:cTn id="94" fill="hold">
                            <p:stCondLst>
                              <p:cond delay="1250"/>
                            </p:stCondLst>
                            <p:childTnLst>
                              <p:par>
                                <p:cTn id="95" presetID="47"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2250"/>
                            </p:stCondLst>
                            <p:childTnLst>
                              <p:par>
                                <p:cTn id="101" presetID="1" presetClass="entr" presetSubtype="0" fill="hold" grpId="0" nodeType="afterEffect">
                                  <p:stCondLst>
                                    <p:cond delay="0"/>
                                  </p:stCondLst>
                                  <p:childTnLst>
                                    <p:set>
                                      <p:cBhvr>
                                        <p:cTn id="102" dur="1" fill="hold">
                                          <p:stCondLst>
                                            <p:cond delay="499"/>
                                          </p:stCondLst>
                                        </p:cTn>
                                        <p:tgtEl>
                                          <p:spTgt spid="48"/>
                                        </p:tgtEl>
                                        <p:attrNameLst>
                                          <p:attrName>style.visibility</p:attrName>
                                        </p:attrNameLst>
                                      </p:cBhvr>
                                      <p:to>
                                        <p:strVal val="visible"/>
                                      </p:to>
                                    </p:set>
                                  </p:childTnLst>
                                </p:cTn>
                              </p:par>
                            </p:childTnLst>
                          </p:cTn>
                        </p:par>
                        <p:par>
                          <p:cTn id="103" fill="hold">
                            <p:stCondLst>
                              <p:cond delay="2750"/>
                            </p:stCondLst>
                            <p:childTnLst>
                              <p:par>
                                <p:cTn id="104" presetID="1" presetClass="entr" presetSubtype="0" fill="hold" grpId="0" nodeType="afterEffect">
                                  <p:stCondLst>
                                    <p:cond delay="0"/>
                                  </p:stCondLst>
                                  <p:childTnLst>
                                    <p:set>
                                      <p:cBhvr>
                                        <p:cTn id="105" dur="1" fill="hold">
                                          <p:stCondLst>
                                            <p:cond delay="499"/>
                                          </p:stCondLst>
                                        </p:cTn>
                                        <p:tgtEl>
                                          <p:spTgt spid="49"/>
                                        </p:tgtEl>
                                        <p:attrNameLst>
                                          <p:attrName>style.visibility</p:attrName>
                                        </p:attrNameLst>
                                      </p:cBhvr>
                                      <p:to>
                                        <p:strVal val="visible"/>
                                      </p:to>
                                    </p:set>
                                  </p:childTnLst>
                                </p:cTn>
                              </p:par>
                            </p:childTnLst>
                          </p:cTn>
                        </p:par>
                        <p:par>
                          <p:cTn id="106" fill="hold">
                            <p:stCondLst>
                              <p:cond delay="3250"/>
                            </p:stCondLst>
                            <p:childTnLst>
                              <p:par>
                                <p:cTn id="107" presetID="10" presetClass="entr" presetSubtype="0" fill="hold" nodeType="afterEffect">
                                  <p:stCondLst>
                                    <p:cond delay="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childTnLst>
                                </p:cTn>
                              </p:par>
                            </p:childTnLst>
                          </p:cTn>
                        </p:par>
                        <p:par>
                          <p:cTn id="110" fill="hold">
                            <p:stCondLst>
                              <p:cond delay="3750"/>
                            </p:stCondLst>
                            <p:childTnLst>
                              <p:par>
                                <p:cTn id="111" presetID="1" presetClass="entr" presetSubtype="0" fill="hold" grpId="0" nodeType="afterEffect">
                                  <p:stCondLst>
                                    <p:cond delay="0"/>
                                  </p:stCondLst>
                                  <p:childTnLst>
                                    <p:set>
                                      <p:cBhvr>
                                        <p:cTn id="112" dur="1" fill="hold">
                                          <p:stCondLst>
                                            <p:cond delay="499"/>
                                          </p:stCondLst>
                                        </p:cTn>
                                        <p:tgtEl>
                                          <p:spTgt spid="50"/>
                                        </p:tgtEl>
                                        <p:attrNameLst>
                                          <p:attrName>style.visibility</p:attrName>
                                        </p:attrNameLst>
                                      </p:cBhvr>
                                      <p:to>
                                        <p:strVal val="visible"/>
                                      </p:to>
                                    </p:set>
                                  </p:childTnLst>
                                </p:cTn>
                              </p:par>
                            </p:childTnLst>
                          </p:cTn>
                        </p:par>
                        <p:par>
                          <p:cTn id="113" fill="hold">
                            <p:stCondLst>
                              <p:cond delay="4250"/>
                            </p:stCondLst>
                            <p:childTnLst>
                              <p:par>
                                <p:cTn id="114" presetID="1" presetClass="entr" presetSubtype="0" fill="hold" grpId="0" nodeType="afterEffect">
                                  <p:stCondLst>
                                    <p:cond delay="0"/>
                                  </p:stCondLst>
                                  <p:childTnLst>
                                    <p:set>
                                      <p:cBhvr>
                                        <p:cTn id="115" dur="1" fill="hold">
                                          <p:stCondLst>
                                            <p:cond delay="499"/>
                                          </p:stCondLst>
                                        </p:cTn>
                                        <p:tgtEl>
                                          <p:spTgt spid="51"/>
                                        </p:tgtEl>
                                        <p:attrNameLst>
                                          <p:attrName>style.visibility</p:attrName>
                                        </p:attrNameLst>
                                      </p:cBhvr>
                                      <p:to>
                                        <p:strVal val="visible"/>
                                      </p:to>
                                    </p:set>
                                  </p:childTnLst>
                                </p:cTn>
                              </p:par>
                            </p:childTnLst>
                          </p:cTn>
                        </p:par>
                        <p:par>
                          <p:cTn id="116" fill="hold">
                            <p:stCondLst>
                              <p:cond delay="4750"/>
                            </p:stCondLst>
                            <p:childTnLst>
                              <p:par>
                                <p:cTn id="117" presetID="1" presetClass="entr" presetSubtype="0" fill="hold" grpId="0" nodeType="afterEffect">
                                  <p:stCondLst>
                                    <p:cond delay="0"/>
                                  </p:stCondLst>
                                  <p:childTnLst>
                                    <p:set>
                                      <p:cBhvr>
                                        <p:cTn id="118" dur="1" fill="hold">
                                          <p:stCondLst>
                                            <p:cond delay="499"/>
                                          </p:stCondLst>
                                        </p:cTn>
                                        <p:tgtEl>
                                          <p:spTgt spid="52"/>
                                        </p:tgtEl>
                                        <p:attrNameLst>
                                          <p:attrName>style.visibility</p:attrName>
                                        </p:attrNameLst>
                                      </p:cBhvr>
                                      <p:to>
                                        <p:strVal val="visible"/>
                                      </p:to>
                                    </p:set>
                                  </p:childTnLst>
                                </p:cTn>
                              </p:par>
                            </p:childTnLst>
                          </p:cTn>
                        </p:par>
                        <p:par>
                          <p:cTn id="119" fill="hold">
                            <p:stCondLst>
                              <p:cond delay="5250"/>
                            </p:stCondLst>
                            <p:childTnLst>
                              <p:par>
                                <p:cTn id="120" presetID="10" presetClass="entr" presetSubtype="0" fill="hold"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par>
                          <p:cTn id="123" fill="hold">
                            <p:stCondLst>
                              <p:cond delay="5750"/>
                            </p:stCondLst>
                            <p:childTnLst>
                              <p:par>
                                <p:cTn id="124" presetID="1" presetClass="entr" presetSubtype="0" fill="hold" grpId="0" nodeType="afterEffect">
                                  <p:stCondLst>
                                    <p:cond delay="0"/>
                                  </p:stCondLst>
                                  <p:childTnLst>
                                    <p:set>
                                      <p:cBhvr>
                                        <p:cTn id="125" dur="1" fill="hold">
                                          <p:stCondLst>
                                            <p:cond delay="499"/>
                                          </p:stCondLst>
                                        </p:cTn>
                                        <p:tgtEl>
                                          <p:spTgt spid="53"/>
                                        </p:tgtEl>
                                        <p:attrNameLst>
                                          <p:attrName>style.visibility</p:attrName>
                                        </p:attrNameLst>
                                      </p:cBhvr>
                                      <p:to>
                                        <p:strVal val="visible"/>
                                      </p:to>
                                    </p:set>
                                  </p:childTnLst>
                                </p:cTn>
                              </p:par>
                            </p:childTnLst>
                          </p:cTn>
                        </p:par>
                        <p:par>
                          <p:cTn id="126" fill="hold">
                            <p:stCondLst>
                              <p:cond delay="6250"/>
                            </p:stCondLst>
                            <p:childTnLst>
                              <p:par>
                                <p:cTn id="127" presetID="47" presetClass="entr" presetSubtype="0"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500"/>
                                        <p:tgtEl>
                                          <p:spTgt spid="54"/>
                                        </p:tgtEl>
                                      </p:cBhvr>
                                    </p:animEffect>
                                    <p:anim calcmode="lin" valueType="num">
                                      <p:cBhvr>
                                        <p:cTn id="130" dur="500" fill="hold"/>
                                        <p:tgtEl>
                                          <p:spTgt spid="54"/>
                                        </p:tgtEl>
                                        <p:attrNameLst>
                                          <p:attrName>ppt_x</p:attrName>
                                        </p:attrNameLst>
                                      </p:cBhvr>
                                      <p:tavLst>
                                        <p:tav tm="0">
                                          <p:val>
                                            <p:strVal val="#ppt_x"/>
                                          </p:val>
                                        </p:tav>
                                        <p:tav tm="100000">
                                          <p:val>
                                            <p:strVal val="#ppt_x"/>
                                          </p:val>
                                        </p:tav>
                                      </p:tavLst>
                                    </p:anim>
                                    <p:anim calcmode="lin" valueType="num">
                                      <p:cBhvr>
                                        <p:cTn id="131" dur="500" fill="hold"/>
                                        <p:tgtEl>
                                          <p:spTgt spid="54"/>
                                        </p:tgtEl>
                                        <p:attrNameLst>
                                          <p:attrName>ppt_y</p:attrName>
                                        </p:attrNameLst>
                                      </p:cBhvr>
                                      <p:tavLst>
                                        <p:tav tm="0">
                                          <p:val>
                                            <p:strVal val="#ppt_y-.1"/>
                                          </p:val>
                                        </p:tav>
                                        <p:tav tm="100000">
                                          <p:val>
                                            <p:strVal val="#ppt_y"/>
                                          </p:val>
                                        </p:tav>
                                      </p:tavLst>
                                    </p:anim>
                                  </p:childTnLst>
                                </p:cTn>
                              </p:par>
                            </p:childTnLst>
                          </p:cTn>
                        </p:par>
                        <p:par>
                          <p:cTn id="132" fill="hold">
                            <p:stCondLst>
                              <p:cond delay="6750"/>
                            </p:stCondLst>
                            <p:childTnLst>
                              <p:par>
                                <p:cTn id="133" presetID="1" presetClass="entr" presetSubtype="0" fill="hold" grpId="0" nodeType="afterEffect">
                                  <p:stCondLst>
                                    <p:cond delay="0"/>
                                  </p:stCondLst>
                                  <p:childTnLst>
                                    <p:set>
                                      <p:cBhvr>
                                        <p:cTn id="134" dur="1" fill="hold">
                                          <p:stCondLst>
                                            <p:cond delay="499"/>
                                          </p:stCondLst>
                                        </p:cTn>
                                        <p:tgtEl>
                                          <p:spTgt spid="55"/>
                                        </p:tgtEl>
                                        <p:attrNameLst>
                                          <p:attrName>style.visibility</p:attrName>
                                        </p:attrNameLst>
                                      </p:cBhvr>
                                      <p:to>
                                        <p:strVal val="visible"/>
                                      </p:to>
                                    </p:set>
                                  </p:childTnLst>
                                </p:cTn>
                              </p:par>
                            </p:childTnLst>
                          </p:cTn>
                        </p:par>
                        <p:par>
                          <p:cTn id="135" fill="hold">
                            <p:stCondLst>
                              <p:cond delay="7250"/>
                            </p:stCondLst>
                            <p:childTnLst>
                              <p:par>
                                <p:cTn id="136" presetID="1" presetClass="entr" presetSubtype="0" fill="hold" grpId="0" nodeType="afterEffect">
                                  <p:stCondLst>
                                    <p:cond delay="0"/>
                                  </p:stCondLst>
                                  <p:childTnLst>
                                    <p:set>
                                      <p:cBhvr>
                                        <p:cTn id="137" dur="1" fill="hold">
                                          <p:stCondLst>
                                            <p:cond delay="499"/>
                                          </p:stCondLst>
                                        </p:cTn>
                                        <p:tgtEl>
                                          <p:spTgt spid="56"/>
                                        </p:tgtEl>
                                        <p:attrNameLst>
                                          <p:attrName>style.visibility</p:attrName>
                                        </p:attrNameLst>
                                      </p:cBhvr>
                                      <p:to>
                                        <p:strVal val="visible"/>
                                      </p:to>
                                    </p:set>
                                  </p:childTnLst>
                                </p:cTn>
                              </p:par>
                            </p:childTnLst>
                          </p:cTn>
                        </p:par>
                        <p:par>
                          <p:cTn id="138" fill="hold">
                            <p:stCondLst>
                              <p:cond delay="7750"/>
                            </p:stCondLst>
                            <p:childTnLst>
                              <p:par>
                                <p:cTn id="139" presetID="10" presetClass="entr" presetSubtype="0" fill="hold"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fade">
                                      <p:cBhvr>
                                        <p:cTn id="141" dur="500"/>
                                        <p:tgtEl>
                                          <p:spTgt spid="70"/>
                                        </p:tgtEl>
                                      </p:cBhvr>
                                    </p:animEffect>
                                  </p:childTnLst>
                                </p:cTn>
                              </p:par>
                            </p:childTnLst>
                          </p:cTn>
                        </p:par>
                        <p:par>
                          <p:cTn id="142" fill="hold">
                            <p:stCondLst>
                              <p:cond delay="8250"/>
                            </p:stCondLst>
                            <p:childTnLst>
                              <p:par>
                                <p:cTn id="143" presetID="1" presetClass="entr" presetSubtype="0" fill="hold" grpId="0" nodeType="afterEffect">
                                  <p:stCondLst>
                                    <p:cond delay="0"/>
                                  </p:stCondLst>
                                  <p:childTnLst>
                                    <p:set>
                                      <p:cBhvr>
                                        <p:cTn id="144" dur="1" fill="hold">
                                          <p:stCondLst>
                                            <p:cond delay="499"/>
                                          </p:stCondLst>
                                        </p:cTn>
                                        <p:tgtEl>
                                          <p:spTgt spid="57"/>
                                        </p:tgtEl>
                                        <p:attrNameLst>
                                          <p:attrName>style.visibility</p:attrName>
                                        </p:attrNameLst>
                                      </p:cBhvr>
                                      <p:to>
                                        <p:strVal val="visible"/>
                                      </p:to>
                                    </p:set>
                                  </p:childTnLst>
                                </p:cTn>
                              </p:par>
                            </p:childTnLst>
                          </p:cTn>
                        </p:par>
                        <p:par>
                          <p:cTn id="145" fill="hold">
                            <p:stCondLst>
                              <p:cond delay="8750"/>
                            </p:stCondLst>
                            <p:childTnLst>
                              <p:par>
                                <p:cTn id="146" presetID="1" presetClass="entr" presetSubtype="0" fill="hold" grpId="0" nodeType="afterEffect">
                                  <p:stCondLst>
                                    <p:cond delay="0"/>
                                  </p:stCondLst>
                                  <p:childTnLst>
                                    <p:set>
                                      <p:cBhvr>
                                        <p:cTn id="147" dur="1" fill="hold">
                                          <p:stCondLst>
                                            <p:cond delay="499"/>
                                          </p:stCondLst>
                                        </p:cTn>
                                        <p:tgtEl>
                                          <p:spTgt spid="67"/>
                                        </p:tgtEl>
                                        <p:attrNameLst>
                                          <p:attrName>style.visibility</p:attrName>
                                        </p:attrNameLst>
                                      </p:cBhvr>
                                      <p:to>
                                        <p:strVal val="visible"/>
                                      </p:to>
                                    </p:set>
                                  </p:childTnLst>
                                </p:cTn>
                              </p:par>
                            </p:childTnLst>
                          </p:cTn>
                        </p:par>
                        <p:par>
                          <p:cTn id="148" fill="hold">
                            <p:stCondLst>
                              <p:cond delay="9250"/>
                            </p:stCondLst>
                            <p:childTnLst>
                              <p:par>
                                <p:cTn id="149" presetID="1" presetClass="entr" presetSubtype="0" fill="hold" grpId="0" nodeType="afterEffect">
                                  <p:stCondLst>
                                    <p:cond delay="0"/>
                                  </p:stCondLst>
                                  <p:childTnLst>
                                    <p:set>
                                      <p:cBhvr>
                                        <p:cTn id="150" dur="1" fill="hold">
                                          <p:stCondLst>
                                            <p:cond delay="499"/>
                                          </p:stCondLst>
                                        </p:cTn>
                                        <p:tgtEl>
                                          <p:spTgt spid="58"/>
                                        </p:tgtEl>
                                        <p:attrNameLst>
                                          <p:attrName>style.visibility</p:attrName>
                                        </p:attrNameLst>
                                      </p:cBhvr>
                                      <p:to>
                                        <p:strVal val="visible"/>
                                      </p:to>
                                    </p:set>
                                  </p:childTnLst>
                                </p:cTn>
                              </p:par>
                            </p:childTnLst>
                          </p:cTn>
                        </p:par>
                        <p:par>
                          <p:cTn id="151" fill="hold">
                            <p:stCondLst>
                              <p:cond delay="9750"/>
                            </p:stCondLst>
                            <p:childTnLst>
                              <p:par>
                                <p:cTn id="152" presetID="10" presetClass="entr" presetSubtype="0" fill="hold" nodeType="after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fade">
                                      <p:cBhvr>
                                        <p:cTn id="154" dur="500"/>
                                        <p:tgtEl>
                                          <p:spTgt spid="66"/>
                                        </p:tgtEl>
                                      </p:cBhvr>
                                    </p:animEffect>
                                  </p:childTnLst>
                                </p:cTn>
                              </p:par>
                            </p:childTnLst>
                          </p:cTn>
                        </p:par>
                        <p:par>
                          <p:cTn id="155" fill="hold">
                            <p:stCondLst>
                              <p:cond delay="10250"/>
                            </p:stCondLst>
                            <p:childTnLst>
                              <p:par>
                                <p:cTn id="156" presetID="1" presetClass="entr" presetSubtype="0" fill="hold" grpId="0" nodeType="afterEffect">
                                  <p:stCondLst>
                                    <p:cond delay="0"/>
                                  </p:stCondLst>
                                  <p:childTnLst>
                                    <p:set>
                                      <p:cBhvr>
                                        <p:cTn id="157" dur="1" fill="hold">
                                          <p:stCondLst>
                                            <p:cond delay="499"/>
                                          </p:stCondLst>
                                        </p:cTn>
                                        <p:tgtEl>
                                          <p:spTgt spid="59"/>
                                        </p:tgtEl>
                                        <p:attrNameLst>
                                          <p:attrName>style.visibility</p:attrName>
                                        </p:attrNameLst>
                                      </p:cBhvr>
                                      <p:to>
                                        <p:strVal val="visible"/>
                                      </p:to>
                                    </p:set>
                                  </p:childTnLst>
                                </p:cTn>
                              </p:par>
                            </p:childTnLst>
                          </p:cTn>
                        </p:par>
                        <p:par>
                          <p:cTn id="158" fill="hold">
                            <p:stCondLst>
                              <p:cond delay="10750"/>
                            </p:stCondLst>
                            <p:childTnLst>
                              <p:par>
                                <p:cTn id="159" presetID="47" presetClass="entr" presetSubtype="0"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fade">
                                      <p:cBhvr>
                                        <p:cTn id="161" dur="500"/>
                                        <p:tgtEl>
                                          <p:spTgt spid="60"/>
                                        </p:tgtEl>
                                      </p:cBhvr>
                                    </p:animEffect>
                                    <p:anim calcmode="lin" valueType="num">
                                      <p:cBhvr>
                                        <p:cTn id="162" dur="500" fill="hold"/>
                                        <p:tgtEl>
                                          <p:spTgt spid="60"/>
                                        </p:tgtEl>
                                        <p:attrNameLst>
                                          <p:attrName>ppt_x</p:attrName>
                                        </p:attrNameLst>
                                      </p:cBhvr>
                                      <p:tavLst>
                                        <p:tav tm="0">
                                          <p:val>
                                            <p:strVal val="#ppt_x"/>
                                          </p:val>
                                        </p:tav>
                                        <p:tav tm="100000">
                                          <p:val>
                                            <p:strVal val="#ppt_x"/>
                                          </p:val>
                                        </p:tav>
                                      </p:tavLst>
                                    </p:anim>
                                    <p:anim calcmode="lin" valueType="num">
                                      <p:cBhvr>
                                        <p:cTn id="163" dur="500" fill="hold"/>
                                        <p:tgtEl>
                                          <p:spTgt spid="60"/>
                                        </p:tgtEl>
                                        <p:attrNameLst>
                                          <p:attrName>ppt_y</p:attrName>
                                        </p:attrNameLst>
                                      </p:cBhvr>
                                      <p:tavLst>
                                        <p:tav tm="0">
                                          <p:val>
                                            <p:strVal val="#ppt_y-.1"/>
                                          </p:val>
                                        </p:tav>
                                        <p:tav tm="100000">
                                          <p:val>
                                            <p:strVal val="#ppt_y"/>
                                          </p:val>
                                        </p:tav>
                                      </p:tavLst>
                                    </p:anim>
                                  </p:childTnLst>
                                </p:cTn>
                              </p:par>
                            </p:childTnLst>
                          </p:cTn>
                        </p:par>
                        <p:par>
                          <p:cTn id="164" fill="hold">
                            <p:stCondLst>
                              <p:cond delay="11250"/>
                            </p:stCondLst>
                            <p:childTnLst>
                              <p:par>
                                <p:cTn id="165" presetID="1" presetClass="entr" presetSubtype="0" fill="hold" grpId="0" nodeType="afterEffect">
                                  <p:stCondLst>
                                    <p:cond delay="0"/>
                                  </p:stCondLst>
                                  <p:childTnLst>
                                    <p:set>
                                      <p:cBhvr>
                                        <p:cTn id="166" dur="1" fill="hold">
                                          <p:stCondLst>
                                            <p:cond delay="499"/>
                                          </p:stCondLst>
                                        </p:cTn>
                                        <p:tgtEl>
                                          <p:spTgt spid="61"/>
                                        </p:tgtEl>
                                        <p:attrNameLst>
                                          <p:attrName>style.visibility</p:attrName>
                                        </p:attrNameLst>
                                      </p:cBhvr>
                                      <p:to>
                                        <p:strVal val="visible"/>
                                      </p:to>
                                    </p:set>
                                  </p:childTnLst>
                                </p:cTn>
                              </p:par>
                            </p:childTnLst>
                          </p:cTn>
                        </p:par>
                        <p:par>
                          <p:cTn id="167" fill="hold">
                            <p:stCondLst>
                              <p:cond delay="11750"/>
                            </p:stCondLst>
                            <p:childTnLst>
                              <p:par>
                                <p:cTn id="168" presetID="1" presetClass="entr" presetSubtype="0" fill="hold" grpId="0" nodeType="afterEffect">
                                  <p:stCondLst>
                                    <p:cond delay="0"/>
                                  </p:stCondLst>
                                  <p:childTnLst>
                                    <p:set>
                                      <p:cBhvr>
                                        <p:cTn id="169" dur="1" fill="hold">
                                          <p:stCondLst>
                                            <p:cond delay="499"/>
                                          </p:stCondLst>
                                        </p:cTn>
                                        <p:tgtEl>
                                          <p:spTgt spid="62"/>
                                        </p:tgtEl>
                                        <p:attrNameLst>
                                          <p:attrName>style.visibility</p:attrName>
                                        </p:attrNameLst>
                                      </p:cBhvr>
                                      <p:to>
                                        <p:strVal val="visible"/>
                                      </p:to>
                                    </p:set>
                                  </p:childTnLst>
                                </p:cTn>
                              </p:par>
                            </p:childTnLst>
                          </p:cTn>
                        </p:par>
                        <p:par>
                          <p:cTn id="170" fill="hold">
                            <p:stCondLst>
                              <p:cond delay="12250"/>
                            </p:stCondLst>
                            <p:childTnLst>
                              <p:par>
                                <p:cTn id="171" presetID="10" presetClass="entr" presetSubtype="0" fill="hold" nodeType="after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fade">
                                      <p:cBhvr>
                                        <p:cTn id="173" dur="500"/>
                                        <p:tgtEl>
                                          <p:spTgt spid="71"/>
                                        </p:tgtEl>
                                      </p:cBhvr>
                                    </p:animEffect>
                                  </p:childTnLst>
                                </p:cTn>
                              </p:par>
                            </p:childTnLst>
                          </p:cTn>
                        </p:par>
                        <p:par>
                          <p:cTn id="174" fill="hold">
                            <p:stCondLst>
                              <p:cond delay="12750"/>
                            </p:stCondLst>
                            <p:childTnLst>
                              <p:par>
                                <p:cTn id="175" presetID="1" presetClass="entr" presetSubtype="0" fill="hold" grpId="0" nodeType="afterEffect">
                                  <p:stCondLst>
                                    <p:cond delay="0"/>
                                  </p:stCondLst>
                                  <p:childTnLst>
                                    <p:set>
                                      <p:cBhvr>
                                        <p:cTn id="176" dur="1" fill="hold">
                                          <p:stCondLst>
                                            <p:cond delay="499"/>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2" grpId="0"/>
      <p:bldP spid="33" grpId="0"/>
      <p:bldP spid="34" grpId="0"/>
      <p:bldP spid="37" grpId="0"/>
      <p:bldP spid="38" grpId="1"/>
      <p:bldP spid="39" grpId="0"/>
      <p:bldP spid="40"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C57D048-553B-4D9F-8A9F-247715B300A0}"/>
              </a:ext>
            </a:extLst>
          </p:cNvPr>
          <p:cNvGrpSpPr/>
          <p:nvPr/>
        </p:nvGrpSpPr>
        <p:grpSpPr>
          <a:xfrm>
            <a:off x="1258559" y="608632"/>
            <a:ext cx="9636450" cy="48301"/>
            <a:chOff x="-2081640" y="938246"/>
            <a:chExt cx="9638681" cy="48312"/>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latin typeface="华文新魏" panose="02010800040101010101" pitchFamily="2" charset="-122"/>
                <a:ea typeface="华文新魏" panose="02010800040101010101" pitchFamily="2" charset="-122"/>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70C0"/>
                </a:solidFill>
                <a:latin typeface="华文新魏" panose="02010800040101010101" pitchFamily="2" charset="-122"/>
                <a:ea typeface="华文新魏" panose="02010800040101010101" pitchFamily="2" charset="-122"/>
              </a:endParaRPr>
            </a:p>
          </p:txBody>
        </p:sp>
      </p:grpSp>
      <p:pic>
        <p:nvPicPr>
          <p:cNvPr id="3" name="Picture 2" descr="A picture containing text&#10;&#10;Description automatically generated">
            <a:extLst>
              <a:ext uri="{FF2B5EF4-FFF2-40B4-BE49-F238E27FC236}">
                <a16:creationId xmlns:a16="http://schemas.microsoft.com/office/drawing/2014/main" id="{667CDAA0-6AA4-4005-9253-237C0C4CA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5">
            <a:extLst>
              <a:ext uri="{FF2B5EF4-FFF2-40B4-BE49-F238E27FC236}">
                <a16:creationId xmlns:a16="http://schemas.microsoft.com/office/drawing/2014/main" id="{448B7309-CA8E-4FBE-B0BE-F8475370600E}"/>
              </a:ext>
            </a:extLst>
          </p:cNvPr>
          <p:cNvGrpSpPr/>
          <p:nvPr/>
        </p:nvGrpSpPr>
        <p:grpSpPr>
          <a:xfrm>
            <a:off x="1258559" y="608636"/>
            <a:ext cx="9636450" cy="48301"/>
            <a:chOff x="-2081640" y="938246"/>
            <a:chExt cx="9638681" cy="48312"/>
          </a:xfrm>
        </p:grpSpPr>
        <p:sp>
          <p:nvSpPr>
            <p:cNvPr id="9" name="矩形 6">
              <a:extLst>
                <a:ext uri="{FF2B5EF4-FFF2-40B4-BE49-F238E27FC236}">
                  <a16:creationId xmlns:a16="http://schemas.microsoft.com/office/drawing/2014/main" id="{A27A0D95-5379-4DF1-BA15-9B24CA189466}"/>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latin typeface="华文新魏" panose="02010800040101010101" pitchFamily="2" charset="-122"/>
                <a:ea typeface="华文新魏" panose="02010800040101010101" pitchFamily="2" charset="-122"/>
              </a:endParaRPr>
            </a:p>
          </p:txBody>
        </p:sp>
        <p:sp>
          <p:nvSpPr>
            <p:cNvPr id="11" name="矩形 9">
              <a:extLst>
                <a:ext uri="{FF2B5EF4-FFF2-40B4-BE49-F238E27FC236}">
                  <a16:creationId xmlns:a16="http://schemas.microsoft.com/office/drawing/2014/main" id="{C3C1DFC3-C352-4FC0-964E-0896D992312D}"/>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70C0"/>
                </a:solidFill>
                <a:latin typeface="华文新魏" panose="02010800040101010101" pitchFamily="2" charset="-122"/>
                <a:ea typeface="华文新魏" panose="02010800040101010101" pitchFamily="2" charset="-122"/>
              </a:endParaRPr>
            </a:p>
          </p:txBody>
        </p:sp>
      </p:grpSp>
      <p:sp>
        <p:nvSpPr>
          <p:cNvPr id="4" name="TextBox 3">
            <a:extLst>
              <a:ext uri="{FF2B5EF4-FFF2-40B4-BE49-F238E27FC236}">
                <a16:creationId xmlns:a16="http://schemas.microsoft.com/office/drawing/2014/main" id="{504A7FCD-9146-4A38-8B0A-2FDD9EF2833B}"/>
              </a:ext>
            </a:extLst>
          </p:cNvPr>
          <p:cNvSpPr txBox="1"/>
          <p:nvPr/>
        </p:nvSpPr>
        <p:spPr>
          <a:xfrm>
            <a:off x="1258559" y="1236908"/>
            <a:ext cx="3907971"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Đặt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rồi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2E8CE14-89E0-467B-8DB5-3A648EB51BD2}"/>
              </a:ext>
            </a:extLst>
          </p:cNvPr>
          <p:cNvSpPr txBox="1"/>
          <p:nvPr/>
        </p:nvSpPr>
        <p:spPr>
          <a:xfrm>
            <a:off x="2258599" y="2109266"/>
            <a:ext cx="127925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54 : 6</a:t>
            </a:r>
          </a:p>
        </p:txBody>
      </p:sp>
      <p:sp>
        <p:nvSpPr>
          <p:cNvPr id="13" name="TextBox 12">
            <a:extLst>
              <a:ext uri="{FF2B5EF4-FFF2-40B4-BE49-F238E27FC236}">
                <a16:creationId xmlns:a16="http://schemas.microsoft.com/office/drawing/2014/main" id="{F59260B9-628A-43C8-AE92-8BF1AAEA6881}"/>
              </a:ext>
            </a:extLst>
          </p:cNvPr>
          <p:cNvSpPr txBox="1"/>
          <p:nvPr/>
        </p:nvSpPr>
        <p:spPr>
          <a:xfrm>
            <a:off x="9191680" y="2109264"/>
            <a:ext cx="127925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27 : 3</a:t>
            </a:r>
          </a:p>
        </p:txBody>
      </p:sp>
      <p:sp>
        <p:nvSpPr>
          <p:cNvPr id="14" name="TextBox 13">
            <a:extLst>
              <a:ext uri="{FF2B5EF4-FFF2-40B4-BE49-F238E27FC236}">
                <a16:creationId xmlns:a16="http://schemas.microsoft.com/office/drawing/2014/main" id="{55CC2CC4-2E0B-4E59-901A-44EA03B149B2}"/>
              </a:ext>
            </a:extLst>
          </p:cNvPr>
          <p:cNvSpPr txBox="1"/>
          <p:nvPr/>
        </p:nvSpPr>
        <p:spPr>
          <a:xfrm>
            <a:off x="6829853" y="2109265"/>
            <a:ext cx="127925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35 : 5</a:t>
            </a:r>
          </a:p>
        </p:txBody>
      </p:sp>
      <p:sp>
        <p:nvSpPr>
          <p:cNvPr id="15" name="TextBox 14">
            <a:extLst>
              <a:ext uri="{FF2B5EF4-FFF2-40B4-BE49-F238E27FC236}">
                <a16:creationId xmlns:a16="http://schemas.microsoft.com/office/drawing/2014/main" id="{CCA62068-B1FF-405C-8644-6DA416181B91}"/>
              </a:ext>
            </a:extLst>
          </p:cNvPr>
          <p:cNvSpPr txBox="1"/>
          <p:nvPr/>
        </p:nvSpPr>
        <p:spPr>
          <a:xfrm>
            <a:off x="4620426" y="2119090"/>
            <a:ext cx="127925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48 : 6</a:t>
            </a:r>
          </a:p>
        </p:txBody>
      </p:sp>
      <p:sp>
        <p:nvSpPr>
          <p:cNvPr id="16" name="TextBox 15">
            <a:extLst>
              <a:ext uri="{FF2B5EF4-FFF2-40B4-BE49-F238E27FC236}">
                <a16:creationId xmlns:a16="http://schemas.microsoft.com/office/drawing/2014/main" id="{E9214F3C-DDAA-43C6-A538-7203C62497E1}"/>
              </a:ext>
            </a:extLst>
          </p:cNvPr>
          <p:cNvSpPr txBox="1"/>
          <p:nvPr/>
        </p:nvSpPr>
        <p:spPr>
          <a:xfrm>
            <a:off x="2258598"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54     6 </a:t>
            </a:r>
          </a:p>
        </p:txBody>
      </p:sp>
      <p:grpSp>
        <p:nvGrpSpPr>
          <p:cNvPr id="20" name="Group 19">
            <a:extLst>
              <a:ext uri="{FF2B5EF4-FFF2-40B4-BE49-F238E27FC236}">
                <a16:creationId xmlns:a16="http://schemas.microsoft.com/office/drawing/2014/main" id="{37100F74-C2F4-4766-94CB-3DC86A3B70CF}"/>
              </a:ext>
            </a:extLst>
          </p:cNvPr>
          <p:cNvGrpSpPr/>
          <p:nvPr/>
        </p:nvGrpSpPr>
        <p:grpSpPr>
          <a:xfrm>
            <a:off x="2982686" y="2902465"/>
            <a:ext cx="772885" cy="1538906"/>
            <a:chOff x="2982686" y="2902465"/>
            <a:chExt cx="772885" cy="1538906"/>
          </a:xfrm>
        </p:grpSpPr>
        <p:cxnSp>
          <p:nvCxnSpPr>
            <p:cNvPr id="17" name="Straight Connector 16">
              <a:extLst>
                <a:ext uri="{FF2B5EF4-FFF2-40B4-BE49-F238E27FC236}">
                  <a16:creationId xmlns:a16="http://schemas.microsoft.com/office/drawing/2014/main" id="{B6858460-44F8-48D9-8F13-EA017B3AD705}"/>
                </a:ext>
              </a:extLst>
            </p:cNvPr>
            <p:cNvCxnSpPr>
              <a:stCxn id="16" idx="0"/>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5D7F81AB-E6BE-42C8-BD16-0AD7CCA58398}"/>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1" name="Group 20">
            <a:extLst>
              <a:ext uri="{FF2B5EF4-FFF2-40B4-BE49-F238E27FC236}">
                <a16:creationId xmlns:a16="http://schemas.microsoft.com/office/drawing/2014/main" id="{D6939DD6-B67F-41EF-9872-3325357C8FCA}"/>
              </a:ext>
            </a:extLst>
          </p:cNvPr>
          <p:cNvGrpSpPr/>
          <p:nvPr/>
        </p:nvGrpSpPr>
        <p:grpSpPr>
          <a:xfrm>
            <a:off x="5323115" y="2927290"/>
            <a:ext cx="772885" cy="1538906"/>
            <a:chOff x="2982686" y="2902465"/>
            <a:chExt cx="772885" cy="1538906"/>
          </a:xfrm>
        </p:grpSpPr>
        <p:cxnSp>
          <p:nvCxnSpPr>
            <p:cNvPr id="22" name="Straight Connector 21">
              <a:extLst>
                <a:ext uri="{FF2B5EF4-FFF2-40B4-BE49-F238E27FC236}">
                  <a16:creationId xmlns:a16="http://schemas.microsoft.com/office/drawing/2014/main" id="{D4CD7CB3-C78D-4EDC-A417-5E076A7C550E}"/>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6A47B79-AE7D-4DBB-90FD-FFCBF42921D9}"/>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4" name="Group 23">
            <a:extLst>
              <a:ext uri="{FF2B5EF4-FFF2-40B4-BE49-F238E27FC236}">
                <a16:creationId xmlns:a16="http://schemas.microsoft.com/office/drawing/2014/main" id="{72AA9AA0-C118-4513-894B-79490A8CD1C9}"/>
              </a:ext>
            </a:extLst>
          </p:cNvPr>
          <p:cNvGrpSpPr/>
          <p:nvPr/>
        </p:nvGrpSpPr>
        <p:grpSpPr>
          <a:xfrm>
            <a:off x="7663544" y="2952115"/>
            <a:ext cx="772885" cy="1538906"/>
            <a:chOff x="2982686" y="2902465"/>
            <a:chExt cx="772885" cy="1538906"/>
          </a:xfrm>
        </p:grpSpPr>
        <p:cxnSp>
          <p:nvCxnSpPr>
            <p:cNvPr id="25" name="Straight Connector 24">
              <a:extLst>
                <a:ext uri="{FF2B5EF4-FFF2-40B4-BE49-F238E27FC236}">
                  <a16:creationId xmlns:a16="http://schemas.microsoft.com/office/drawing/2014/main" id="{9D53343B-A67B-4250-B8E5-2C5CF2B999EB}"/>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C2CAB1D7-896C-4A30-BC0A-CFA0F53D48E9}"/>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grpSp>
        <p:nvGrpSpPr>
          <p:cNvPr id="27" name="Group 26">
            <a:extLst>
              <a:ext uri="{FF2B5EF4-FFF2-40B4-BE49-F238E27FC236}">
                <a16:creationId xmlns:a16="http://schemas.microsoft.com/office/drawing/2014/main" id="{71293F22-7747-401E-9EA3-E2C0E46C0B2A}"/>
              </a:ext>
            </a:extLst>
          </p:cNvPr>
          <p:cNvGrpSpPr/>
          <p:nvPr/>
        </p:nvGrpSpPr>
        <p:grpSpPr>
          <a:xfrm>
            <a:off x="9927772" y="2907605"/>
            <a:ext cx="772885" cy="1538906"/>
            <a:chOff x="2982686" y="2902465"/>
            <a:chExt cx="772885" cy="1538906"/>
          </a:xfrm>
        </p:grpSpPr>
        <p:cxnSp>
          <p:nvCxnSpPr>
            <p:cNvPr id="28" name="Straight Connector 27">
              <a:extLst>
                <a:ext uri="{FF2B5EF4-FFF2-40B4-BE49-F238E27FC236}">
                  <a16:creationId xmlns:a16="http://schemas.microsoft.com/office/drawing/2014/main" id="{06E487B2-F602-4C5D-A560-70B636AE3007}"/>
                </a:ext>
              </a:extLst>
            </p:cNvPr>
            <p:cNvCxnSpPr/>
            <p:nvPr/>
          </p:nvCxnSpPr>
          <p:spPr>
            <a:xfrm flipH="1">
              <a:off x="2982686" y="2902465"/>
              <a:ext cx="24399" cy="1538906"/>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E249511E-615B-4CC9-A6B2-87643FE4895B}"/>
                </a:ext>
              </a:extLst>
            </p:cNvPr>
            <p:cNvCxnSpPr/>
            <p:nvPr/>
          </p:nvCxnSpPr>
          <p:spPr>
            <a:xfrm>
              <a:off x="2993571" y="3487240"/>
              <a:ext cx="762000" cy="0"/>
            </a:xfrm>
            <a:prstGeom prst="line">
              <a:avLst/>
            </a:prstGeom>
          </p:spPr>
          <p:style>
            <a:lnRef idx="3">
              <a:schemeClr val="dk1"/>
            </a:lnRef>
            <a:fillRef idx="0">
              <a:schemeClr val="dk1"/>
            </a:fillRef>
            <a:effectRef idx="2">
              <a:schemeClr val="dk1"/>
            </a:effectRef>
            <a:fontRef idx="minor">
              <a:schemeClr val="tx1"/>
            </a:fontRef>
          </p:style>
        </p:cxnSp>
      </p:grpSp>
      <p:sp>
        <p:nvSpPr>
          <p:cNvPr id="30" name="TextBox 29">
            <a:extLst>
              <a:ext uri="{FF2B5EF4-FFF2-40B4-BE49-F238E27FC236}">
                <a16:creationId xmlns:a16="http://schemas.microsoft.com/office/drawing/2014/main" id="{3112A57E-49FE-433F-A114-1587249AB499}"/>
              </a:ext>
            </a:extLst>
          </p:cNvPr>
          <p:cNvSpPr txBox="1"/>
          <p:nvPr/>
        </p:nvSpPr>
        <p:spPr>
          <a:xfrm>
            <a:off x="4639569"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48     6 </a:t>
            </a:r>
          </a:p>
        </p:txBody>
      </p:sp>
      <p:sp>
        <p:nvSpPr>
          <p:cNvPr id="31" name="TextBox 30">
            <a:extLst>
              <a:ext uri="{FF2B5EF4-FFF2-40B4-BE49-F238E27FC236}">
                <a16:creationId xmlns:a16="http://schemas.microsoft.com/office/drawing/2014/main" id="{E6B8FA8D-ECCF-43B4-8B08-C14DCEFF10B9}"/>
              </a:ext>
            </a:extLst>
          </p:cNvPr>
          <p:cNvSpPr txBox="1"/>
          <p:nvPr/>
        </p:nvSpPr>
        <p:spPr>
          <a:xfrm>
            <a:off x="7015657" y="2927290"/>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35     5 </a:t>
            </a:r>
          </a:p>
        </p:txBody>
      </p:sp>
      <p:sp>
        <p:nvSpPr>
          <p:cNvPr id="32" name="TextBox 31">
            <a:extLst>
              <a:ext uri="{FF2B5EF4-FFF2-40B4-BE49-F238E27FC236}">
                <a16:creationId xmlns:a16="http://schemas.microsoft.com/office/drawing/2014/main" id="{E235EF6D-7D39-44C2-9EB2-FF22C7FDACEC}"/>
              </a:ext>
            </a:extLst>
          </p:cNvPr>
          <p:cNvSpPr txBox="1"/>
          <p:nvPr/>
        </p:nvSpPr>
        <p:spPr>
          <a:xfrm>
            <a:off x="9255486" y="2902465"/>
            <a:ext cx="149697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27     3 </a:t>
            </a:r>
          </a:p>
        </p:txBody>
      </p:sp>
      <p:sp>
        <p:nvSpPr>
          <p:cNvPr id="33" name="TextBox 32">
            <a:extLst>
              <a:ext uri="{FF2B5EF4-FFF2-40B4-BE49-F238E27FC236}">
                <a16:creationId xmlns:a16="http://schemas.microsoft.com/office/drawing/2014/main" id="{074E70D9-C577-4BCF-B26A-FDDF8DEFF498}"/>
              </a:ext>
            </a:extLst>
          </p:cNvPr>
          <p:cNvSpPr txBox="1"/>
          <p:nvPr/>
        </p:nvSpPr>
        <p:spPr>
          <a:xfrm>
            <a:off x="2993571" y="3536890"/>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9 </a:t>
            </a:r>
          </a:p>
        </p:txBody>
      </p:sp>
      <p:sp>
        <p:nvSpPr>
          <p:cNvPr id="34" name="TextBox 33">
            <a:extLst>
              <a:ext uri="{FF2B5EF4-FFF2-40B4-BE49-F238E27FC236}">
                <a16:creationId xmlns:a16="http://schemas.microsoft.com/office/drawing/2014/main" id="{17F769F6-8AFF-42B2-BC4F-11C5330DFA89}"/>
              </a:ext>
            </a:extLst>
          </p:cNvPr>
          <p:cNvSpPr txBox="1"/>
          <p:nvPr/>
        </p:nvSpPr>
        <p:spPr>
          <a:xfrm>
            <a:off x="2149741" y="3479407"/>
            <a:ext cx="792028"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54 </a:t>
            </a:r>
          </a:p>
        </p:txBody>
      </p:sp>
      <p:cxnSp>
        <p:nvCxnSpPr>
          <p:cNvPr id="36" name="Straight Connector 35">
            <a:extLst>
              <a:ext uri="{FF2B5EF4-FFF2-40B4-BE49-F238E27FC236}">
                <a16:creationId xmlns:a16="http://schemas.microsoft.com/office/drawing/2014/main" id="{0B5B0712-891D-465C-B383-31F1BE026638}"/>
              </a:ext>
            </a:extLst>
          </p:cNvPr>
          <p:cNvCxnSpPr/>
          <p:nvPr/>
        </p:nvCxnSpPr>
        <p:spPr>
          <a:xfrm>
            <a:off x="2276241" y="4098644"/>
            <a:ext cx="563243" cy="0"/>
          </a:xfrm>
          <a:prstGeom prst="line">
            <a:avLst/>
          </a:prstGeom>
        </p:spPr>
        <p:style>
          <a:lnRef idx="3">
            <a:schemeClr val="dk1"/>
          </a:lnRef>
          <a:fillRef idx="0">
            <a:schemeClr val="dk1"/>
          </a:fillRef>
          <a:effectRef idx="2">
            <a:schemeClr val="dk1"/>
          </a:effectRef>
          <a:fontRef idx="minor">
            <a:schemeClr val="tx1"/>
          </a:fontRef>
        </p:style>
      </p:cxnSp>
      <p:sp>
        <p:nvSpPr>
          <p:cNvPr id="37" name="TextBox 36">
            <a:extLst>
              <a:ext uri="{FF2B5EF4-FFF2-40B4-BE49-F238E27FC236}">
                <a16:creationId xmlns:a16="http://schemas.microsoft.com/office/drawing/2014/main" id="{F00759DA-2461-4005-A43B-D4835DB84E99}"/>
              </a:ext>
            </a:extLst>
          </p:cNvPr>
          <p:cNvSpPr txBox="1"/>
          <p:nvPr/>
        </p:nvSpPr>
        <p:spPr>
          <a:xfrm>
            <a:off x="2338933" y="4092035"/>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pic>
        <p:nvPicPr>
          <p:cNvPr id="35" name="Picture 4" descr="Trồng cây Phác thảo, chậu hoa, nghệ nhân, nghệ thuật png | PNGEgg">
            <a:hlinkClick r:id="rId4" action="ppaction://hlinksldjump"/>
            <a:extLst>
              <a:ext uri="{FF2B5EF4-FFF2-40B4-BE49-F238E27FC236}">
                <a16:creationId xmlns:a16="http://schemas.microsoft.com/office/drawing/2014/main" id="{3FA57FD5-CC15-4158-88EC-F1D05260A42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3C8C265-7817-444E-A159-2A42B6BE81AD}"/>
              </a:ext>
            </a:extLst>
          </p:cNvPr>
          <p:cNvSpPr txBox="1"/>
          <p:nvPr/>
        </p:nvSpPr>
        <p:spPr>
          <a:xfrm>
            <a:off x="5368182" y="3529801"/>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8 </a:t>
            </a:r>
          </a:p>
        </p:txBody>
      </p:sp>
      <p:sp>
        <p:nvSpPr>
          <p:cNvPr id="39" name="TextBox 38">
            <a:extLst>
              <a:ext uri="{FF2B5EF4-FFF2-40B4-BE49-F238E27FC236}">
                <a16:creationId xmlns:a16="http://schemas.microsoft.com/office/drawing/2014/main" id="{27A1849D-FECD-4ED3-8C3C-CC70A2242434}"/>
              </a:ext>
            </a:extLst>
          </p:cNvPr>
          <p:cNvSpPr txBox="1"/>
          <p:nvPr/>
        </p:nvSpPr>
        <p:spPr>
          <a:xfrm>
            <a:off x="4524352" y="3472318"/>
            <a:ext cx="792028"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48 </a:t>
            </a:r>
          </a:p>
        </p:txBody>
      </p:sp>
      <p:sp>
        <p:nvSpPr>
          <p:cNvPr id="40" name="TextBox 39">
            <a:extLst>
              <a:ext uri="{FF2B5EF4-FFF2-40B4-BE49-F238E27FC236}">
                <a16:creationId xmlns:a16="http://schemas.microsoft.com/office/drawing/2014/main" id="{75E7B6B1-0BAF-4C32-A180-91E852C8DD11}"/>
              </a:ext>
            </a:extLst>
          </p:cNvPr>
          <p:cNvSpPr txBox="1"/>
          <p:nvPr/>
        </p:nvSpPr>
        <p:spPr>
          <a:xfrm>
            <a:off x="4713544" y="4084946"/>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cxnSp>
        <p:nvCxnSpPr>
          <p:cNvPr id="41" name="Straight Connector 40">
            <a:extLst>
              <a:ext uri="{FF2B5EF4-FFF2-40B4-BE49-F238E27FC236}">
                <a16:creationId xmlns:a16="http://schemas.microsoft.com/office/drawing/2014/main" id="{69BAC991-8F29-47EB-91C7-6FAF4EEE64D4}"/>
              </a:ext>
            </a:extLst>
          </p:cNvPr>
          <p:cNvCxnSpPr/>
          <p:nvPr/>
        </p:nvCxnSpPr>
        <p:spPr>
          <a:xfrm>
            <a:off x="4712595" y="4076380"/>
            <a:ext cx="563243" cy="0"/>
          </a:xfrm>
          <a:prstGeom prst="line">
            <a:avLst/>
          </a:prstGeom>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D2225B8C-D9A8-4A54-A4B3-214F5E920068}"/>
              </a:ext>
            </a:extLst>
          </p:cNvPr>
          <p:cNvSpPr txBox="1"/>
          <p:nvPr/>
        </p:nvSpPr>
        <p:spPr>
          <a:xfrm>
            <a:off x="7721519" y="3543972"/>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7 </a:t>
            </a:r>
          </a:p>
        </p:txBody>
      </p:sp>
      <p:sp>
        <p:nvSpPr>
          <p:cNvPr id="43" name="TextBox 42">
            <a:extLst>
              <a:ext uri="{FF2B5EF4-FFF2-40B4-BE49-F238E27FC236}">
                <a16:creationId xmlns:a16="http://schemas.microsoft.com/office/drawing/2014/main" id="{AD92FDBE-8CD7-4F09-8CEC-33AF5ECE0FE1}"/>
              </a:ext>
            </a:extLst>
          </p:cNvPr>
          <p:cNvSpPr txBox="1"/>
          <p:nvPr/>
        </p:nvSpPr>
        <p:spPr>
          <a:xfrm>
            <a:off x="6877689" y="3486489"/>
            <a:ext cx="792028"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35 </a:t>
            </a:r>
          </a:p>
        </p:txBody>
      </p:sp>
      <p:sp>
        <p:nvSpPr>
          <p:cNvPr id="44" name="TextBox 43">
            <a:extLst>
              <a:ext uri="{FF2B5EF4-FFF2-40B4-BE49-F238E27FC236}">
                <a16:creationId xmlns:a16="http://schemas.microsoft.com/office/drawing/2014/main" id="{D202F3E5-3961-4AE9-A505-A5286B8583F8}"/>
              </a:ext>
            </a:extLst>
          </p:cNvPr>
          <p:cNvSpPr txBox="1"/>
          <p:nvPr/>
        </p:nvSpPr>
        <p:spPr>
          <a:xfrm>
            <a:off x="7066881" y="409911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cxnSp>
        <p:nvCxnSpPr>
          <p:cNvPr id="45" name="Straight Connector 44">
            <a:extLst>
              <a:ext uri="{FF2B5EF4-FFF2-40B4-BE49-F238E27FC236}">
                <a16:creationId xmlns:a16="http://schemas.microsoft.com/office/drawing/2014/main" id="{79472EA3-E614-4775-A2A3-A779A908C41E}"/>
              </a:ext>
            </a:extLst>
          </p:cNvPr>
          <p:cNvCxnSpPr/>
          <p:nvPr/>
        </p:nvCxnSpPr>
        <p:spPr>
          <a:xfrm>
            <a:off x="7065932" y="4069285"/>
            <a:ext cx="563243" cy="0"/>
          </a:xfrm>
          <a:prstGeom prst="line">
            <a:avLst/>
          </a:prstGeom>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9ECE7D93-49A0-4A43-BB71-46B9C4D3B467}"/>
              </a:ext>
            </a:extLst>
          </p:cNvPr>
          <p:cNvSpPr txBox="1"/>
          <p:nvPr/>
        </p:nvSpPr>
        <p:spPr>
          <a:xfrm>
            <a:off x="9968526" y="3536877"/>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9 </a:t>
            </a:r>
          </a:p>
        </p:txBody>
      </p:sp>
      <p:sp>
        <p:nvSpPr>
          <p:cNvPr id="47" name="TextBox 46">
            <a:extLst>
              <a:ext uri="{FF2B5EF4-FFF2-40B4-BE49-F238E27FC236}">
                <a16:creationId xmlns:a16="http://schemas.microsoft.com/office/drawing/2014/main" id="{B0A182B7-7DF6-47F2-B556-560F769DD055}"/>
              </a:ext>
            </a:extLst>
          </p:cNvPr>
          <p:cNvSpPr txBox="1"/>
          <p:nvPr/>
        </p:nvSpPr>
        <p:spPr>
          <a:xfrm>
            <a:off x="9124696" y="3479394"/>
            <a:ext cx="792028"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27 </a:t>
            </a:r>
          </a:p>
        </p:txBody>
      </p:sp>
      <p:sp>
        <p:nvSpPr>
          <p:cNvPr id="48" name="TextBox 47">
            <a:extLst>
              <a:ext uri="{FF2B5EF4-FFF2-40B4-BE49-F238E27FC236}">
                <a16:creationId xmlns:a16="http://schemas.microsoft.com/office/drawing/2014/main" id="{8B5F425C-F684-4566-A5B1-B0F4335E1374}"/>
              </a:ext>
            </a:extLst>
          </p:cNvPr>
          <p:cNvSpPr txBox="1"/>
          <p:nvPr/>
        </p:nvSpPr>
        <p:spPr>
          <a:xfrm>
            <a:off x="9313888" y="4092022"/>
            <a:ext cx="688802"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 0 </a:t>
            </a:r>
          </a:p>
        </p:txBody>
      </p:sp>
      <p:cxnSp>
        <p:nvCxnSpPr>
          <p:cNvPr id="49" name="Straight Connector 48">
            <a:extLst>
              <a:ext uri="{FF2B5EF4-FFF2-40B4-BE49-F238E27FC236}">
                <a16:creationId xmlns:a16="http://schemas.microsoft.com/office/drawing/2014/main" id="{9C549669-1577-4E68-95C6-2B9A088D4B55}"/>
              </a:ext>
            </a:extLst>
          </p:cNvPr>
          <p:cNvCxnSpPr/>
          <p:nvPr/>
        </p:nvCxnSpPr>
        <p:spPr>
          <a:xfrm>
            <a:off x="9312939" y="4062190"/>
            <a:ext cx="56324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881289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in)">
                                      <p:cBhvr>
                                        <p:cTn id="40" dur="2000"/>
                                        <p:tgtEl>
                                          <p:spTgt spid="30"/>
                                        </p:tgtEl>
                                      </p:cBhvr>
                                    </p:animEffect>
                                  </p:childTnLst>
                                </p:cTn>
                              </p:par>
                              <p:par>
                                <p:cTn id="41" presetID="6"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circle(in)">
                                      <p:cBhvr>
                                        <p:cTn id="46" dur="2000"/>
                                        <p:tgtEl>
                                          <p:spTgt spid="31"/>
                                        </p:tgtEl>
                                      </p:cBhvr>
                                    </p:animEffect>
                                  </p:childTnLst>
                                </p:cTn>
                              </p:par>
                              <p:par>
                                <p:cTn id="47" presetID="6" presetClass="entr" presetSubtype="16"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circle(in)">
                                      <p:cBhvr>
                                        <p:cTn id="49" dur="2000"/>
                                        <p:tgtEl>
                                          <p:spTgt spid="2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2000"/>
                                        <p:tgtEl>
                                          <p:spTgt spid="32"/>
                                        </p:tgtEl>
                                      </p:cBhvr>
                                    </p:animEffect>
                                  </p:childTnLst>
                                </p:cTn>
                              </p:par>
                              <p:par>
                                <p:cTn id="53" presetID="6" presetClass="entr" presetSubtype="16"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749"/>
                                          </p:stCondLst>
                                        </p:cTn>
                                        <p:tgtEl>
                                          <p:spTgt spid="38"/>
                                        </p:tgtEl>
                                        <p:attrNameLst>
                                          <p:attrName>style.visibility</p:attrName>
                                        </p:attrNameLst>
                                      </p:cBhvr>
                                      <p:to>
                                        <p:strVal val="visible"/>
                                      </p:to>
                                    </p:set>
                                  </p:childTnLst>
                                </p:cTn>
                              </p:par>
                            </p:childTnLst>
                          </p:cTn>
                        </p:par>
                        <p:par>
                          <p:cTn id="60" fill="hold">
                            <p:stCondLst>
                              <p:cond delay="750"/>
                            </p:stCondLst>
                            <p:childTnLst>
                              <p:par>
                                <p:cTn id="61" presetID="1" presetClass="entr" presetSubtype="0" fill="hold" grpId="0" nodeType="afterEffect">
                                  <p:stCondLst>
                                    <p:cond delay="0"/>
                                  </p:stCondLst>
                                  <p:childTnLst>
                                    <p:set>
                                      <p:cBhvr>
                                        <p:cTn id="62" dur="1" fill="hold">
                                          <p:stCondLst>
                                            <p:cond delay="749"/>
                                          </p:stCondLst>
                                        </p:cTn>
                                        <p:tgtEl>
                                          <p:spTgt spid="39"/>
                                        </p:tgtEl>
                                        <p:attrNameLst>
                                          <p:attrName>style.visibility</p:attrName>
                                        </p:attrNameLst>
                                      </p:cBhvr>
                                      <p:to>
                                        <p:strVal val="visible"/>
                                      </p:to>
                                    </p:se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750"/>
                                        <p:tgtEl>
                                          <p:spTgt spid="41"/>
                                        </p:tgtEl>
                                      </p:cBhvr>
                                    </p:animEffect>
                                  </p:childTnLst>
                                </p:cTn>
                              </p:par>
                            </p:childTnLst>
                          </p:cTn>
                        </p:par>
                        <p:par>
                          <p:cTn id="67" fill="hold">
                            <p:stCondLst>
                              <p:cond delay="2250"/>
                            </p:stCondLst>
                            <p:childTnLst>
                              <p:par>
                                <p:cTn id="68" presetID="1" presetClass="entr" presetSubtype="0" fill="hold" grpId="0" nodeType="afterEffect">
                                  <p:stCondLst>
                                    <p:cond delay="0"/>
                                  </p:stCondLst>
                                  <p:childTnLst>
                                    <p:set>
                                      <p:cBhvr>
                                        <p:cTn id="69" dur="1" fill="hold">
                                          <p:stCondLst>
                                            <p:cond delay="749"/>
                                          </p:stCondLst>
                                        </p:cTn>
                                        <p:tgtEl>
                                          <p:spTgt spid="40"/>
                                        </p:tgtEl>
                                        <p:attrNameLst>
                                          <p:attrName>style.visibility</p:attrName>
                                        </p:attrNameLst>
                                      </p:cBhvr>
                                      <p:to>
                                        <p:strVal val="visible"/>
                                      </p:to>
                                    </p:set>
                                  </p:childTnLst>
                                </p:cTn>
                              </p:par>
                            </p:childTnLst>
                          </p:cTn>
                        </p:par>
                        <p:par>
                          <p:cTn id="70" fill="hold">
                            <p:stCondLst>
                              <p:cond delay="3000"/>
                            </p:stCondLst>
                            <p:childTnLst>
                              <p:par>
                                <p:cTn id="71" presetID="1" presetClass="entr" presetSubtype="0" fill="hold" grpId="0" nodeType="afterEffect">
                                  <p:stCondLst>
                                    <p:cond delay="0"/>
                                  </p:stCondLst>
                                  <p:childTnLst>
                                    <p:set>
                                      <p:cBhvr>
                                        <p:cTn id="72" dur="1" fill="hold">
                                          <p:stCondLst>
                                            <p:cond delay="749"/>
                                          </p:stCondLst>
                                        </p:cTn>
                                        <p:tgtEl>
                                          <p:spTgt spid="42"/>
                                        </p:tgtEl>
                                        <p:attrNameLst>
                                          <p:attrName>style.visibility</p:attrName>
                                        </p:attrNameLst>
                                      </p:cBhvr>
                                      <p:to>
                                        <p:strVal val="visible"/>
                                      </p:to>
                                    </p:set>
                                  </p:childTnLst>
                                </p:cTn>
                              </p:par>
                            </p:childTnLst>
                          </p:cTn>
                        </p:par>
                        <p:par>
                          <p:cTn id="73" fill="hold">
                            <p:stCondLst>
                              <p:cond delay="3750"/>
                            </p:stCondLst>
                            <p:childTnLst>
                              <p:par>
                                <p:cTn id="74" presetID="1" presetClass="entr" presetSubtype="0" fill="hold" grpId="0" nodeType="afterEffect">
                                  <p:stCondLst>
                                    <p:cond delay="0"/>
                                  </p:stCondLst>
                                  <p:childTnLst>
                                    <p:set>
                                      <p:cBhvr>
                                        <p:cTn id="75" dur="1" fill="hold">
                                          <p:stCondLst>
                                            <p:cond delay="749"/>
                                          </p:stCondLst>
                                        </p:cTn>
                                        <p:tgtEl>
                                          <p:spTgt spid="43"/>
                                        </p:tgtEl>
                                        <p:attrNameLst>
                                          <p:attrName>style.visibility</p:attrName>
                                        </p:attrNameLst>
                                      </p:cBhvr>
                                      <p:to>
                                        <p:strVal val="visible"/>
                                      </p:to>
                                    </p:se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750"/>
                                        <p:tgtEl>
                                          <p:spTgt spid="45"/>
                                        </p:tgtEl>
                                      </p:cBhvr>
                                    </p:animEffect>
                                  </p:childTnLst>
                                </p:cTn>
                              </p:par>
                            </p:childTnLst>
                          </p:cTn>
                        </p:par>
                        <p:par>
                          <p:cTn id="80" fill="hold">
                            <p:stCondLst>
                              <p:cond delay="5250"/>
                            </p:stCondLst>
                            <p:childTnLst>
                              <p:par>
                                <p:cTn id="81" presetID="1" presetClass="entr" presetSubtype="0" fill="hold" grpId="0" nodeType="afterEffect">
                                  <p:stCondLst>
                                    <p:cond delay="0"/>
                                  </p:stCondLst>
                                  <p:childTnLst>
                                    <p:set>
                                      <p:cBhvr>
                                        <p:cTn id="82" dur="1" fill="hold">
                                          <p:stCondLst>
                                            <p:cond delay="749"/>
                                          </p:stCondLst>
                                        </p:cTn>
                                        <p:tgtEl>
                                          <p:spTgt spid="44"/>
                                        </p:tgtEl>
                                        <p:attrNameLst>
                                          <p:attrName>style.visibility</p:attrName>
                                        </p:attrNameLst>
                                      </p:cBhvr>
                                      <p:to>
                                        <p:strVal val="visible"/>
                                      </p:to>
                                    </p:set>
                                  </p:childTnLst>
                                </p:cTn>
                              </p:par>
                            </p:childTnLst>
                          </p:cTn>
                        </p:par>
                        <p:par>
                          <p:cTn id="83" fill="hold">
                            <p:stCondLst>
                              <p:cond delay="6000"/>
                            </p:stCondLst>
                            <p:childTnLst>
                              <p:par>
                                <p:cTn id="84" presetID="1" presetClass="entr" presetSubtype="0" fill="hold" grpId="0" nodeType="afterEffect">
                                  <p:stCondLst>
                                    <p:cond delay="0"/>
                                  </p:stCondLst>
                                  <p:childTnLst>
                                    <p:set>
                                      <p:cBhvr>
                                        <p:cTn id="85" dur="1" fill="hold">
                                          <p:stCondLst>
                                            <p:cond delay="749"/>
                                          </p:stCondLst>
                                        </p:cTn>
                                        <p:tgtEl>
                                          <p:spTgt spid="46"/>
                                        </p:tgtEl>
                                        <p:attrNameLst>
                                          <p:attrName>style.visibility</p:attrName>
                                        </p:attrNameLst>
                                      </p:cBhvr>
                                      <p:to>
                                        <p:strVal val="visible"/>
                                      </p:to>
                                    </p:set>
                                  </p:childTnLst>
                                </p:cTn>
                              </p:par>
                            </p:childTnLst>
                          </p:cTn>
                        </p:par>
                        <p:par>
                          <p:cTn id="86" fill="hold">
                            <p:stCondLst>
                              <p:cond delay="6750"/>
                            </p:stCondLst>
                            <p:childTnLst>
                              <p:par>
                                <p:cTn id="87" presetID="1" presetClass="entr" presetSubtype="0" fill="hold" grpId="0" nodeType="afterEffect">
                                  <p:stCondLst>
                                    <p:cond delay="0"/>
                                  </p:stCondLst>
                                  <p:childTnLst>
                                    <p:set>
                                      <p:cBhvr>
                                        <p:cTn id="88" dur="1" fill="hold">
                                          <p:stCondLst>
                                            <p:cond delay="749"/>
                                          </p:stCondLst>
                                        </p:cTn>
                                        <p:tgtEl>
                                          <p:spTgt spid="47"/>
                                        </p:tgtEl>
                                        <p:attrNameLst>
                                          <p:attrName>style.visibility</p:attrName>
                                        </p:attrNameLst>
                                      </p:cBhvr>
                                      <p:to>
                                        <p:strVal val="visible"/>
                                      </p:to>
                                    </p:set>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750"/>
                                        <p:tgtEl>
                                          <p:spTgt spid="49"/>
                                        </p:tgtEl>
                                      </p:cBhvr>
                                    </p:animEffect>
                                  </p:childTnLst>
                                </p:cTn>
                              </p:par>
                            </p:childTnLst>
                          </p:cTn>
                        </p:par>
                        <p:par>
                          <p:cTn id="93" fill="hold">
                            <p:stCondLst>
                              <p:cond delay="8250"/>
                            </p:stCondLst>
                            <p:childTnLst>
                              <p:par>
                                <p:cTn id="94" presetID="1" presetClass="entr" presetSubtype="0" fill="hold" grpId="0" nodeType="afterEffect">
                                  <p:stCondLst>
                                    <p:cond delay="0"/>
                                  </p:stCondLst>
                                  <p:childTnLst>
                                    <p:set>
                                      <p:cBhvr>
                                        <p:cTn id="95" dur="1" fill="hold">
                                          <p:stCondLst>
                                            <p:cond delay="749"/>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2" grpId="0"/>
      <p:bldP spid="33" grpId="0"/>
      <p:bldP spid="34" grpId="0"/>
      <p:bldP spid="37" grpId="0"/>
      <p:bldP spid="38" grpId="0"/>
      <p:bldP spid="39" grpId="0"/>
      <p:bldP spid="40" grpId="0"/>
      <p:bldP spid="42" grpId="0"/>
      <p:bldP spid="43" grpId="0"/>
      <p:bldP spid="44"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1424135C-C271-4992-B2FB-0A7BED6F9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7C57D048-553B-4D9F-8A9F-247715B300A0}"/>
              </a:ext>
            </a:extLst>
          </p:cNvPr>
          <p:cNvGrpSpPr/>
          <p:nvPr/>
        </p:nvGrpSpPr>
        <p:grpSpPr>
          <a:xfrm>
            <a:off x="1258559" y="608636"/>
            <a:ext cx="9636450" cy="48301"/>
            <a:chOff x="-2081640" y="938246"/>
            <a:chExt cx="9638681" cy="48312"/>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2DDC73A-F00B-4458-9BC4-4674B55145FF}"/>
                  </a:ext>
                </a:extLst>
              </p:cNvPr>
              <p:cNvSpPr txBox="1"/>
              <p:nvPr/>
            </p:nvSpPr>
            <p:spPr>
              <a:xfrm>
                <a:off x="1258559" y="1269566"/>
                <a:ext cx="6840412" cy="787716"/>
              </a:xfrm>
              <a:prstGeom prst="rect">
                <a:avLst/>
              </a:prstGeom>
              <a:noFill/>
            </p:spPr>
            <p:txBody>
              <a:bodyPr wrap="square" rtlCol="0">
                <a:spAutoFit/>
              </a:bodyPr>
              <a:lstStyle/>
              <a:p>
                <a:r>
                  <a:rPr lang="en-US" sz="3200" u="sng" dirty="0" err="1">
                    <a:solidFill>
                      <a:srgbClr val="FF0000"/>
                    </a:solidFill>
                    <a:latin typeface="Times New Roman" panose="02020603050405020304" pitchFamily="18" charset="0"/>
                    <a:cs typeface="Times New Roman" panose="02020603050405020304" pitchFamily="18" charset="0"/>
                  </a:rPr>
                  <a:t>Bài</a:t>
                </a:r>
                <a:r>
                  <a:rPr lang="en-US" sz="3200" u="sng" dirty="0">
                    <a:solidFill>
                      <a:srgbClr val="FF0000"/>
                    </a:solidFill>
                    <a:latin typeface="Times New Roman" panose="02020603050405020304" pitchFamily="18" charset="0"/>
                    <a:cs typeface="Times New Roman" panose="02020603050405020304" pitchFamily="18" charset="0"/>
                  </a:rPr>
                  <a:t> 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srgbClr val="FF0000"/>
                            </a:solidFill>
                            <a:latin typeface="Cambria Math" panose="02040503050406030204" pitchFamily="18" charset="0"/>
                            <a:cs typeface="Times New Roman" panose="02020603050405020304" pitchFamily="18" charset="0"/>
                          </a:rPr>
                        </m:ctrlPr>
                      </m:fPr>
                      <m:num>
                        <m:r>
                          <a:rPr lang="en-US" sz="3200" b="0" i="1" smtClean="0">
                            <a:solidFill>
                              <a:srgbClr val="FF0000"/>
                            </a:solidFill>
                            <a:latin typeface="Cambria Math" panose="02040503050406030204" pitchFamily="18" charset="0"/>
                            <a:cs typeface="Times New Roman" panose="02020603050405020304" pitchFamily="18" charset="0"/>
                          </a:rPr>
                          <m:t>1</m:t>
                        </m:r>
                      </m:num>
                      <m:den>
                        <m:r>
                          <a:rPr lang="en-US" sz="3200" b="0" i="1" smtClean="0">
                            <a:solidFill>
                              <a:srgbClr val="FF0000"/>
                            </a:solidFill>
                            <a:latin typeface="Cambria Math" panose="02040503050406030204" pitchFamily="18" charset="0"/>
                            <a:cs typeface="Times New Roman" panose="02020603050405020304" pitchFamily="18" charset="0"/>
                          </a:rPr>
                          <m:t>4</m:t>
                        </m:r>
                      </m:den>
                    </m:f>
                    <m:r>
                      <a:rPr lang="en-US" sz="3200" b="0" i="1" smtClean="0">
                        <a:solidFill>
                          <a:srgbClr val="FF0000"/>
                        </a:solidFill>
                        <a:latin typeface="Cambria Math" panose="02040503050406030204" pitchFamily="18" charset="0"/>
                        <a:cs typeface="Times New Roman" panose="02020603050405020304" pitchFamily="18" charset="0"/>
                      </a:rPr>
                      <m:t> </m:t>
                    </m:r>
                  </m:oMath>
                </a14:m>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20cm; 40km; 80kg </a:t>
                </a:r>
              </a:p>
            </p:txBody>
          </p:sp>
        </mc:Choice>
        <mc:Fallback xmlns="">
          <p:sp>
            <p:nvSpPr>
              <p:cNvPr id="9" name="TextBox 8">
                <a:extLst>
                  <a:ext uri="{FF2B5EF4-FFF2-40B4-BE49-F238E27FC236}">
                    <a16:creationId xmlns:a16="http://schemas.microsoft.com/office/drawing/2014/main" id="{F2DDC73A-F00B-4458-9BC4-4674B55145FF}"/>
                  </a:ext>
                </a:extLst>
              </p:cNvPr>
              <p:cNvSpPr txBox="1">
                <a:spLocks noRot="1" noChangeAspect="1" noMove="1" noResize="1" noEditPoints="1" noAdjustHandles="1" noChangeArrowheads="1" noChangeShapeType="1" noTextEdit="1"/>
              </p:cNvSpPr>
              <p:nvPr/>
            </p:nvSpPr>
            <p:spPr>
              <a:xfrm>
                <a:off x="1258559" y="1269566"/>
                <a:ext cx="6840412" cy="787716"/>
              </a:xfrm>
              <a:prstGeom prst="rect">
                <a:avLst/>
              </a:prstGeom>
              <a:blipFill>
                <a:blip r:embed="rId6"/>
                <a:stretch>
                  <a:fillRect l="-2226" b="-10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B2C602-1C49-4ED2-81F3-197B64D8922A}"/>
                  </a:ext>
                </a:extLst>
              </p:cNvPr>
              <p:cNvSpPr txBox="1"/>
              <p:nvPr/>
            </p:nvSpPr>
            <p:spPr>
              <a:xfrm>
                <a:off x="1040845" y="2641284"/>
                <a:ext cx="2659285" cy="787716"/>
              </a:xfrm>
              <a:prstGeom prst="rect">
                <a:avLst/>
              </a:prstGeom>
              <a:noFill/>
            </p:spPr>
            <p:txBody>
              <a:bodyPr wrap="square" rtlCol="0">
                <a:spAutoFit/>
              </a:bodyPr>
              <a:lstStyle/>
              <a:p>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anose="02020603050405020304" pitchFamily="18" charset="0"/>
                          </a:rPr>
                        </m:ctrlPr>
                      </m:fPr>
                      <m:num>
                        <m:r>
                          <a:rPr lang="en-US" sz="3200" b="0" i="1" smtClean="0">
                            <a:solidFill>
                              <a:schemeClr val="tx1"/>
                            </a:solidFill>
                            <a:latin typeface="Cambria Math" panose="02040503050406030204" pitchFamily="18" charset="0"/>
                            <a:cs typeface="Times New Roman" panose="02020603050405020304" pitchFamily="18" charset="0"/>
                          </a:rPr>
                          <m:t>1</m:t>
                        </m:r>
                      </m:num>
                      <m:den>
                        <m:r>
                          <a:rPr lang="en-US" sz="3200" b="0" i="1" smtClean="0">
                            <a:solidFill>
                              <a:schemeClr val="tx1"/>
                            </a:solidFill>
                            <a:latin typeface="Cambria Math" panose="02040503050406030204" pitchFamily="18" charset="0"/>
                            <a:cs typeface="Times New Roman" panose="02020603050405020304" pitchFamily="18" charset="0"/>
                          </a:rPr>
                          <m:t>4</m:t>
                        </m:r>
                      </m:den>
                    </m:f>
                    <m:r>
                      <a:rPr lang="en-US" sz="3200" b="0" i="1" smtClean="0">
                        <a:solidFill>
                          <a:schemeClr val="tx1"/>
                        </a:solidFill>
                        <a:latin typeface="Cambria Math" panose="02040503050406030204" pitchFamily="18" charset="0"/>
                        <a:cs typeface="Times New Roman" panose="02020603050405020304" pitchFamily="18" charset="0"/>
                      </a:rPr>
                      <m:t> </m:t>
                    </m:r>
                  </m:oMath>
                </a14:m>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20cm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D4B2C602-1C49-4ED2-81F3-197B64D8922A}"/>
                  </a:ext>
                </a:extLst>
              </p:cNvPr>
              <p:cNvSpPr txBox="1">
                <a:spLocks noRot="1" noChangeAspect="1" noMove="1" noResize="1" noEditPoints="1" noAdjustHandles="1" noChangeArrowheads="1" noChangeShapeType="1" noTextEdit="1"/>
              </p:cNvSpPr>
              <p:nvPr/>
            </p:nvSpPr>
            <p:spPr>
              <a:xfrm>
                <a:off x="1040845" y="2641284"/>
                <a:ext cx="2659285" cy="787716"/>
              </a:xfrm>
              <a:prstGeom prst="rect">
                <a:avLst/>
              </a:prstGeom>
              <a:blipFill>
                <a:blip r:embed="rId7"/>
                <a:stretch>
                  <a:fillRect r="-4358"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3DA302-C937-4AD0-8785-61692B795AF1}"/>
                  </a:ext>
                </a:extLst>
              </p:cNvPr>
              <p:cNvSpPr txBox="1"/>
              <p:nvPr/>
            </p:nvSpPr>
            <p:spPr>
              <a:xfrm>
                <a:off x="1040844" y="3806168"/>
                <a:ext cx="2659285" cy="787716"/>
              </a:xfrm>
              <a:prstGeom prst="rect">
                <a:avLst/>
              </a:prstGeom>
              <a:noFill/>
            </p:spPr>
            <p:txBody>
              <a:bodyPr wrap="square" rtlCol="0">
                <a:spAutoFit/>
              </a:bodyPr>
              <a:lstStyle/>
              <a:p>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anose="02020603050405020304" pitchFamily="18" charset="0"/>
                          </a:rPr>
                        </m:ctrlPr>
                      </m:fPr>
                      <m:num>
                        <m:r>
                          <a:rPr lang="en-US" sz="3200" b="0" i="1" smtClean="0">
                            <a:solidFill>
                              <a:schemeClr val="tx1"/>
                            </a:solidFill>
                            <a:latin typeface="Cambria Math" panose="02040503050406030204" pitchFamily="18" charset="0"/>
                            <a:cs typeface="Times New Roman" panose="02020603050405020304" pitchFamily="18" charset="0"/>
                          </a:rPr>
                          <m:t>1</m:t>
                        </m:r>
                      </m:num>
                      <m:den>
                        <m:r>
                          <a:rPr lang="en-US" sz="3200" b="0" i="1" smtClean="0">
                            <a:solidFill>
                              <a:schemeClr val="tx1"/>
                            </a:solidFill>
                            <a:latin typeface="Cambria Math" panose="02040503050406030204" pitchFamily="18" charset="0"/>
                            <a:cs typeface="Times New Roman" panose="02020603050405020304" pitchFamily="18" charset="0"/>
                          </a:rPr>
                          <m:t>4</m:t>
                        </m:r>
                      </m:den>
                    </m:f>
                    <m:r>
                      <a:rPr lang="en-US" sz="3200" b="0" i="1" smtClean="0">
                        <a:solidFill>
                          <a:schemeClr val="tx1"/>
                        </a:solidFill>
                        <a:latin typeface="Cambria Math" panose="02040503050406030204" pitchFamily="18" charset="0"/>
                        <a:cs typeface="Times New Roman" panose="02020603050405020304" pitchFamily="18" charset="0"/>
                      </a:rPr>
                      <m:t> </m:t>
                    </m:r>
                  </m:oMath>
                </a14:m>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40km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4" name="TextBox 13">
                <a:extLst>
                  <a:ext uri="{FF2B5EF4-FFF2-40B4-BE49-F238E27FC236}">
                    <a16:creationId xmlns:a16="http://schemas.microsoft.com/office/drawing/2014/main" id="{7D3DA302-C937-4AD0-8785-61692B795AF1}"/>
                  </a:ext>
                </a:extLst>
              </p:cNvPr>
              <p:cNvSpPr txBox="1">
                <a:spLocks noRot="1" noChangeAspect="1" noMove="1" noResize="1" noEditPoints="1" noAdjustHandles="1" noChangeArrowheads="1" noChangeShapeType="1" noTextEdit="1"/>
              </p:cNvSpPr>
              <p:nvPr/>
            </p:nvSpPr>
            <p:spPr>
              <a:xfrm>
                <a:off x="1040844" y="3806168"/>
                <a:ext cx="2659285" cy="787716"/>
              </a:xfrm>
              <a:prstGeom prst="rect">
                <a:avLst/>
              </a:prstGeom>
              <a:blipFill>
                <a:blip r:embed="rId8"/>
                <a:stretch>
                  <a:fillRect r="-9174"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6D212F9-39B5-4208-9F82-482FC36C6817}"/>
                  </a:ext>
                </a:extLst>
              </p:cNvPr>
              <p:cNvSpPr txBox="1"/>
              <p:nvPr/>
            </p:nvSpPr>
            <p:spPr>
              <a:xfrm>
                <a:off x="6425922" y="2641284"/>
                <a:ext cx="2967201" cy="787716"/>
              </a:xfrm>
              <a:prstGeom prst="rect">
                <a:avLst/>
              </a:prstGeom>
              <a:noFill/>
            </p:spPr>
            <p:txBody>
              <a:bodyPr wrap="square" rtlCol="0">
                <a:spAutoFit/>
              </a:bodyPr>
              <a:lstStyle/>
              <a:p>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anose="02020603050405020304" pitchFamily="18" charset="0"/>
                          </a:rPr>
                        </m:ctrlPr>
                      </m:fPr>
                      <m:num>
                        <m:r>
                          <a:rPr lang="en-US" sz="3200" b="0" i="1" smtClean="0">
                            <a:solidFill>
                              <a:schemeClr val="tx1"/>
                            </a:solidFill>
                            <a:latin typeface="Cambria Math" panose="02040503050406030204" pitchFamily="18" charset="0"/>
                            <a:cs typeface="Times New Roman" panose="02020603050405020304" pitchFamily="18" charset="0"/>
                          </a:rPr>
                          <m:t>1</m:t>
                        </m:r>
                      </m:num>
                      <m:den>
                        <m:r>
                          <a:rPr lang="en-US" sz="3200" b="0" i="1" smtClean="0">
                            <a:solidFill>
                              <a:schemeClr val="tx1"/>
                            </a:solidFill>
                            <a:latin typeface="Cambria Math" panose="02040503050406030204" pitchFamily="18" charset="0"/>
                            <a:cs typeface="Times New Roman" panose="02020603050405020304" pitchFamily="18" charset="0"/>
                          </a:rPr>
                          <m:t>4</m:t>
                        </m:r>
                      </m:den>
                    </m:f>
                    <m:r>
                      <a:rPr lang="en-US" sz="3200" b="0" i="1" smtClean="0">
                        <a:solidFill>
                          <a:schemeClr val="tx1"/>
                        </a:solidFill>
                        <a:latin typeface="Cambria Math" panose="02040503050406030204" pitchFamily="18" charset="0"/>
                        <a:cs typeface="Times New Roman" panose="02020603050405020304" pitchFamily="18" charset="0"/>
                      </a:rPr>
                      <m:t> </m:t>
                    </m:r>
                  </m:oMath>
                </a14:m>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80kg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96D212F9-39B5-4208-9F82-482FC36C6817}"/>
                  </a:ext>
                </a:extLst>
              </p:cNvPr>
              <p:cNvSpPr txBox="1">
                <a:spLocks noRot="1" noChangeAspect="1" noMove="1" noResize="1" noEditPoints="1" noAdjustHandles="1" noChangeArrowheads="1" noChangeShapeType="1" noTextEdit="1"/>
              </p:cNvSpPr>
              <p:nvPr/>
            </p:nvSpPr>
            <p:spPr>
              <a:xfrm>
                <a:off x="6425922" y="2641284"/>
                <a:ext cx="2967201" cy="787716"/>
              </a:xfrm>
              <a:prstGeom prst="rect">
                <a:avLst/>
              </a:prstGeom>
              <a:blipFill>
                <a:blip r:embed="rId9"/>
                <a:stretch>
                  <a:fillRect b="-923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4ACF625-28E7-4D68-B95E-711C9EB52E13}"/>
              </a:ext>
            </a:extLst>
          </p:cNvPr>
          <p:cNvSpPr txBox="1"/>
          <p:nvPr/>
        </p:nvSpPr>
        <p:spPr>
          <a:xfrm>
            <a:off x="3580001" y="2742754"/>
            <a:ext cx="2515999"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20 : 4 = 5cm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2E542A6-8A53-4975-9734-822DDAAFAC84}"/>
              </a:ext>
            </a:extLst>
          </p:cNvPr>
          <p:cNvSpPr txBox="1"/>
          <p:nvPr/>
        </p:nvSpPr>
        <p:spPr>
          <a:xfrm>
            <a:off x="3608728" y="3907638"/>
            <a:ext cx="2515999"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40 : 4 = 10km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3A3AE96-A70F-451A-9EFF-B6FC08D179DB}"/>
              </a:ext>
            </a:extLst>
          </p:cNvPr>
          <p:cNvSpPr txBox="1"/>
          <p:nvPr/>
        </p:nvSpPr>
        <p:spPr>
          <a:xfrm>
            <a:off x="8864324" y="2732121"/>
            <a:ext cx="2515999" cy="584775"/>
          </a:xfrm>
          <a:prstGeom prst="rect">
            <a:avLst/>
          </a:prstGeom>
          <a:noFill/>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80 : 4 = 20kg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9" name="Picture 4" descr="Trồng cây Phác thảo, chậu hoa, nghệ nhân, nghệ thuật png | PNGEgg">
            <a:hlinkClick r:id="rId10" action="ppaction://hlinksldjump"/>
            <a:extLst>
              <a:ext uri="{FF2B5EF4-FFF2-40B4-BE49-F238E27FC236}">
                <a16:creationId xmlns:a16="http://schemas.microsoft.com/office/drawing/2014/main" id="{61E0E006-B8CA-40EB-B2BF-BAA18FB82253}"/>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37803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1907C2B4-D97A-463D-8FC1-B6DD8D42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7C57D048-553B-4D9F-8A9F-247715B300A0}"/>
              </a:ext>
            </a:extLst>
          </p:cNvPr>
          <p:cNvGrpSpPr/>
          <p:nvPr/>
        </p:nvGrpSpPr>
        <p:grpSpPr>
          <a:xfrm>
            <a:off x="1258559" y="350169"/>
            <a:ext cx="9636450" cy="492329"/>
            <a:chOff x="-2081640" y="679723"/>
            <a:chExt cx="9638681" cy="492443"/>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a:extLst>
                <a:ext uri="{FF2B5EF4-FFF2-40B4-BE49-F238E27FC236}">
                  <a16:creationId xmlns:a16="http://schemas.microsoft.com/office/drawing/2014/main" id="{427A0125-5B82-4591-95CF-DC435E741E6F}"/>
                </a:ext>
              </a:extLst>
            </p:cNvPr>
            <p:cNvSpPr txBox="1">
              <a:spLocks noChangeArrowheads="1"/>
            </p:cNvSpPr>
            <p:nvPr/>
          </p:nvSpPr>
          <p:spPr bwMode="auto">
            <a:xfrm>
              <a:off x="1127130" y="67972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endParaRPr lang="zh-CN" altLang="en-US" sz="3199" spc="300" dirty="0">
                <a:solidFill>
                  <a:srgbClr val="46B29B"/>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A18841-AB13-4449-9327-648ACF1F505D}"/>
                  </a:ext>
                </a:extLst>
              </p:cNvPr>
              <p:cNvSpPr txBox="1"/>
              <p:nvPr/>
            </p:nvSpPr>
            <p:spPr>
              <a:xfrm>
                <a:off x="1349827" y="1133254"/>
                <a:ext cx="9860865" cy="1280159"/>
              </a:xfrm>
              <a:prstGeom prst="rect">
                <a:avLst/>
              </a:prstGeom>
              <a:noFill/>
            </p:spPr>
            <p:txBody>
              <a:bodyPr wrap="square" rtlCol="0">
                <a:spAutoFit/>
              </a:bodyPr>
              <a:lstStyle/>
              <a:p>
                <a:r>
                  <a:rPr lang="en-US" sz="3200" u="sng" dirty="0">
                    <a:solidFill>
                      <a:srgbClr val="FF0000"/>
                    </a:solidFill>
                    <a:latin typeface="Times New Roman" panose="02020603050405020304" pitchFamily="18" charset="0"/>
                    <a:cs typeface="Times New Roman" panose="02020603050405020304" pitchFamily="18" charset="0"/>
                  </a:rPr>
                  <a:t>Bài 3</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Một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quyển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truyện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có</a:t>
                </a:r>
                <a:r>
                  <a:rPr lang="en-US" sz="3200" dirty="0" smtClean="0">
                    <a:solidFill>
                      <a:schemeClr val="tx1"/>
                    </a:solidFill>
                    <a:latin typeface="Times New Roman" panose="02020603050405020304" pitchFamily="18" charset="0"/>
                    <a:cs typeface="Times New Roman" panose="02020603050405020304" pitchFamily="18" charset="0"/>
                  </a:rPr>
                  <a:t> 84 </a:t>
                </a:r>
                <a:r>
                  <a:rPr lang="en-US" sz="3200" dirty="0" err="1" smtClean="0">
                    <a:solidFill>
                      <a:schemeClr val="tx1"/>
                    </a:solidFill>
                    <a:latin typeface="Times New Roman" panose="02020603050405020304" pitchFamily="18" charset="0"/>
                    <a:cs typeface="Times New Roman" panose="02020603050405020304" pitchFamily="18" charset="0"/>
                  </a:rPr>
                  <a:t>trang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solidFill>
                              <a:schemeClr val="tx1"/>
                            </a:solidFill>
                            <a:latin typeface="Cambria Math" panose="02040503050406030204" pitchFamily="18" charset="0"/>
                            <a:cs typeface="Times New Roman" panose="02020603050405020304" pitchFamily="18" charset="0"/>
                          </a:rPr>
                        </m:ctrlPr>
                      </m:fPr>
                      <m:num>
                        <m:r>
                          <a:rPr lang="en-US" sz="3200" b="0" i="1" smtClean="0">
                            <a:solidFill>
                              <a:schemeClr val="tx1"/>
                            </a:solidFill>
                            <a:latin typeface="Cambria Math" panose="02040503050406030204" pitchFamily="18" charset="0"/>
                            <a:cs typeface="Times New Roman" panose="02020603050405020304" pitchFamily="18" charset="0"/>
                          </a:rPr>
                          <m:t>1</m:t>
                        </m:r>
                      </m:num>
                      <m:den>
                        <m:r>
                          <a:rPr lang="en-US" sz="3200" b="0" i="1" smtClean="0">
                            <a:solidFill>
                              <a:schemeClr val="tx1"/>
                            </a:solidFill>
                            <a:latin typeface="Cambria Math" panose="02040503050406030204" pitchFamily="18" charset="0"/>
                            <a:cs typeface="Times New Roman" panose="02020603050405020304" pitchFamily="18" charset="0"/>
                          </a:rPr>
                          <m:t>2</m:t>
                        </m:r>
                      </m:den>
                    </m:f>
                  </m:oMath>
                </a14:m>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Hỏi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My</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4A18841-AB13-4449-9327-648ACF1F505D}"/>
                  </a:ext>
                </a:extLst>
              </p:cNvPr>
              <p:cNvSpPr txBox="1">
                <a:spLocks noRot="1" noChangeAspect="1" noMove="1" noResize="1" noEditPoints="1" noAdjustHandles="1" noChangeArrowheads="1" noChangeShapeType="1" noTextEdit="1"/>
              </p:cNvSpPr>
              <p:nvPr/>
            </p:nvSpPr>
            <p:spPr>
              <a:xfrm>
                <a:off x="1349827" y="1133254"/>
                <a:ext cx="9860865" cy="1280159"/>
              </a:xfrm>
              <a:prstGeom prst="rect">
                <a:avLst/>
              </a:prstGeom>
              <a:blipFill>
                <a:blip r:embed="rId4"/>
                <a:stretch>
                  <a:fillRect l="-1545" r="-62" b="-14286"/>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528A5AFE-1C7B-46C8-91BC-6DFEB17142DB}"/>
              </a:ext>
            </a:extLst>
          </p:cNvPr>
          <p:cNvCxnSpPr/>
          <p:nvPr/>
        </p:nvCxnSpPr>
        <p:spPr>
          <a:xfrm>
            <a:off x="2492829" y="1665514"/>
            <a:ext cx="82078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F9481FC6-03C7-456C-80AC-F559C2116526}"/>
              </a:ext>
            </a:extLst>
          </p:cNvPr>
          <p:cNvCxnSpPr>
            <a:cxnSpLocks/>
          </p:cNvCxnSpPr>
          <p:nvPr/>
        </p:nvCxnSpPr>
        <p:spPr>
          <a:xfrm>
            <a:off x="1436914" y="2353047"/>
            <a:ext cx="119545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F2F291B-7ACC-4BB5-A2B0-158855B5BAA2}"/>
              </a:ext>
            </a:extLst>
          </p:cNvPr>
          <p:cNvCxnSpPr>
            <a:cxnSpLocks/>
          </p:cNvCxnSpPr>
          <p:nvPr/>
        </p:nvCxnSpPr>
        <p:spPr>
          <a:xfrm>
            <a:off x="3115112" y="2353047"/>
            <a:ext cx="57656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E237F029-DCF8-436D-A386-F2406F27CAC8}"/>
              </a:ext>
            </a:extLst>
          </p:cNvPr>
          <p:cNvCxnSpPr>
            <a:cxnSpLocks/>
          </p:cNvCxnSpPr>
          <p:nvPr/>
        </p:nvCxnSpPr>
        <p:spPr>
          <a:xfrm>
            <a:off x="3115112" y="2413413"/>
            <a:ext cx="5765652" cy="0"/>
          </a:xfrm>
          <a:prstGeom prst="line">
            <a:avLst/>
          </a:prstGeom>
        </p:spPr>
        <p:style>
          <a:lnRef idx="3">
            <a:schemeClr val="accent2"/>
          </a:lnRef>
          <a:fillRef idx="0">
            <a:schemeClr val="accent2"/>
          </a:fillRef>
          <a:effectRef idx="2">
            <a:schemeClr val="accent2"/>
          </a:effectRef>
          <a:fontRef idx="minor">
            <a:schemeClr val="tx1"/>
          </a:fontRef>
        </p:style>
      </p:cxnSp>
      <p:pic>
        <p:nvPicPr>
          <p:cNvPr id="15" name="Picture 4" descr="Trồng cây Phác thảo, chậu hoa, nghệ nhân, nghệ thuật png | PNGEgg">
            <a:hlinkClick r:id="rId5" action="ppaction://hlinksldjump"/>
            <a:extLst>
              <a:ext uri="{FF2B5EF4-FFF2-40B4-BE49-F238E27FC236}">
                <a16:creationId xmlns:a16="http://schemas.microsoft.com/office/drawing/2014/main" id="{8625C24F-6296-421E-ADA1-3BB1E77B0AC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4ECAC30-4598-4E49-BA82-B3F678373E9E}"/>
              </a:ext>
            </a:extLst>
          </p:cNvPr>
          <p:cNvGrpSpPr/>
          <p:nvPr/>
        </p:nvGrpSpPr>
        <p:grpSpPr>
          <a:xfrm>
            <a:off x="2796359" y="4178594"/>
            <a:ext cx="4455045" cy="184297"/>
            <a:chOff x="2806992" y="4210493"/>
            <a:chExt cx="4455045" cy="184297"/>
          </a:xfrm>
        </p:grpSpPr>
        <p:cxnSp>
          <p:nvCxnSpPr>
            <p:cNvPr id="3" name="Straight Connector 2">
              <a:extLst>
                <a:ext uri="{FF2B5EF4-FFF2-40B4-BE49-F238E27FC236}">
                  <a16:creationId xmlns:a16="http://schemas.microsoft.com/office/drawing/2014/main" id="{D912DFB6-3F50-415E-B33A-A1FAF9D7FB78}"/>
                </a:ext>
              </a:extLst>
            </p:cNvPr>
            <p:cNvCxnSpPr/>
            <p:nvPr/>
          </p:nvCxnSpPr>
          <p:spPr>
            <a:xfrm>
              <a:off x="2811806" y="4306186"/>
              <a:ext cx="4450231" cy="0"/>
            </a:xfrm>
            <a:prstGeom prst="line">
              <a:avLst/>
            </a:prstGeom>
            <a:ln w="28575">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4960DF5-FC22-4C7E-BFD3-11DE88287D77}"/>
                </a:ext>
              </a:extLst>
            </p:cNvPr>
            <p:cNvCxnSpPr/>
            <p:nvPr/>
          </p:nvCxnSpPr>
          <p:spPr>
            <a:xfrm>
              <a:off x="2806992" y="4210493"/>
              <a:ext cx="0" cy="180753"/>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67E99AF0-2A62-449D-A5B3-7CD1C55BF48C}"/>
                </a:ext>
              </a:extLst>
            </p:cNvPr>
            <p:cNvCxnSpPr/>
            <p:nvPr/>
          </p:nvCxnSpPr>
          <p:spPr>
            <a:xfrm>
              <a:off x="7254970" y="4214037"/>
              <a:ext cx="0" cy="180753"/>
            </a:xfrm>
            <a:prstGeom prst="line">
              <a:avLst/>
            </a:prstGeom>
            <a:ln w="28575"/>
          </p:spPr>
          <p:style>
            <a:lnRef idx="3">
              <a:schemeClr val="accent1"/>
            </a:lnRef>
            <a:fillRef idx="0">
              <a:schemeClr val="accent1"/>
            </a:fillRef>
            <a:effectRef idx="2">
              <a:schemeClr val="accent1"/>
            </a:effectRef>
            <a:fontRef idx="minor">
              <a:schemeClr val="tx1"/>
            </a:fontRef>
          </p:style>
        </p:cxnSp>
      </p:grpSp>
      <p:cxnSp>
        <p:nvCxnSpPr>
          <p:cNvPr id="23" name="Straight Connector 22">
            <a:extLst>
              <a:ext uri="{FF2B5EF4-FFF2-40B4-BE49-F238E27FC236}">
                <a16:creationId xmlns:a16="http://schemas.microsoft.com/office/drawing/2014/main" id="{10E35B34-D806-4DD6-9E1F-CBD89418E092}"/>
              </a:ext>
            </a:extLst>
          </p:cNvPr>
          <p:cNvCxnSpPr/>
          <p:nvPr/>
        </p:nvCxnSpPr>
        <p:spPr>
          <a:xfrm>
            <a:off x="5057557" y="4196315"/>
            <a:ext cx="0" cy="180753"/>
          </a:xfrm>
          <a:prstGeom prst="line">
            <a:avLst/>
          </a:prstGeom>
        </p:spPr>
        <p:style>
          <a:lnRef idx="3">
            <a:schemeClr val="accent1"/>
          </a:lnRef>
          <a:fillRef idx="0">
            <a:schemeClr val="accent1"/>
          </a:fillRef>
          <a:effectRef idx="2">
            <a:schemeClr val="accent1"/>
          </a:effectRef>
          <a:fontRef idx="minor">
            <a:schemeClr val="tx1"/>
          </a:fontRef>
        </p:style>
      </p:cxnSp>
      <p:sp>
        <p:nvSpPr>
          <p:cNvPr id="18" name="Arc 17">
            <a:extLst>
              <a:ext uri="{FF2B5EF4-FFF2-40B4-BE49-F238E27FC236}">
                <a16:creationId xmlns:a16="http://schemas.microsoft.com/office/drawing/2014/main" id="{AFACFBFC-6838-4AD2-B2A4-EFE9CD884CFF}"/>
              </a:ext>
            </a:extLst>
          </p:cNvPr>
          <p:cNvSpPr/>
          <p:nvPr/>
        </p:nvSpPr>
        <p:spPr>
          <a:xfrm rot="8208845" flipH="1" flipV="1">
            <a:off x="2240760" y="3848423"/>
            <a:ext cx="3253242" cy="3046869"/>
          </a:xfrm>
          <a:prstGeom prst="arc">
            <a:avLst/>
          </a:prstGeom>
          <a:ln w="1905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A07B053D-76C7-42D5-833D-FF72A6AAB4C9}"/>
              </a:ext>
            </a:extLst>
          </p:cNvPr>
          <p:cNvSpPr/>
          <p:nvPr/>
        </p:nvSpPr>
        <p:spPr>
          <a:xfrm rot="19327830" flipH="1" flipV="1">
            <a:off x="2071978" y="-615363"/>
            <a:ext cx="6860739" cy="5536149"/>
          </a:xfrm>
          <a:prstGeom prst="arc">
            <a:avLst/>
          </a:prstGeom>
          <a:ln w="1905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1E6D61A-AD57-411C-9BCC-F9286905F5FA}"/>
              </a:ext>
            </a:extLst>
          </p:cNvPr>
          <p:cNvSpPr txBox="1"/>
          <p:nvPr/>
        </p:nvSpPr>
        <p:spPr>
          <a:xfrm>
            <a:off x="3264202" y="3317358"/>
            <a:ext cx="14460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trang</a:t>
            </a:r>
            <a:endParaRPr lang="en-US"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E240933-7CD8-49C8-9F74-DDA6C3796419}"/>
              </a:ext>
            </a:extLst>
          </p:cNvPr>
          <p:cNvSpPr txBox="1"/>
          <p:nvPr/>
        </p:nvSpPr>
        <p:spPr>
          <a:xfrm>
            <a:off x="4302644" y="4643501"/>
            <a:ext cx="1446027"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84 </a:t>
            </a:r>
            <a:r>
              <a:rPr lang="en-US" sz="2400" dirty="0" err="1" smtClean="0">
                <a:latin typeface="Times New Roman" panose="02020603050405020304" pitchFamily="18" charset="0"/>
                <a:cs typeface="Times New Roman" panose="02020603050405020304" pitchFamily="18" charset="0"/>
              </a:rPr>
              <a:t>trang</a:t>
            </a:r>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8FC2C2B4-B1C3-4B99-9D55-FF1819A237F2}"/>
              </a:ext>
            </a:extLst>
          </p:cNvPr>
          <p:cNvSpPr txBox="1"/>
          <p:nvPr/>
        </p:nvSpPr>
        <p:spPr>
          <a:xfrm>
            <a:off x="1349827" y="3179305"/>
            <a:ext cx="1691085"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Tóm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tắt</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5026601"/>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1907C2B4-D97A-463D-8FC1-B6DD8D42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7C57D048-553B-4D9F-8A9F-247715B300A0}"/>
              </a:ext>
            </a:extLst>
          </p:cNvPr>
          <p:cNvGrpSpPr/>
          <p:nvPr/>
        </p:nvGrpSpPr>
        <p:grpSpPr>
          <a:xfrm>
            <a:off x="1258559" y="350169"/>
            <a:ext cx="9636450" cy="492329"/>
            <a:chOff x="-2081640" y="679723"/>
            <a:chExt cx="9638681" cy="492443"/>
          </a:xfrm>
        </p:grpSpPr>
        <p:sp>
          <p:nvSpPr>
            <p:cNvPr id="7" name="矩形 6">
              <a:extLst>
                <a:ext uri="{FF2B5EF4-FFF2-40B4-BE49-F238E27FC236}">
                  <a16:creationId xmlns:a16="http://schemas.microsoft.com/office/drawing/2014/main" id="{4388E074-F752-49ED-869D-7D0F2C908E04}"/>
                </a:ext>
              </a:extLst>
            </p:cNvPr>
            <p:cNvSpPr/>
            <p:nvPr/>
          </p:nvSpPr>
          <p:spPr>
            <a:xfrm flipV="1">
              <a:off x="4445897" y="939542"/>
              <a:ext cx="3111144" cy="45720"/>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华文新魏" panose="02010800040101010101" pitchFamily="2" charset="-122"/>
                <a:ea typeface="华文新魏" panose="02010800040101010101" pitchFamily="2" charset="-122"/>
              </a:endParaRPr>
            </a:p>
          </p:txBody>
        </p:sp>
        <p:sp>
          <p:nvSpPr>
            <p:cNvPr id="9" name="TextBox 8">
              <a:extLst>
                <a:ext uri="{FF2B5EF4-FFF2-40B4-BE49-F238E27FC236}">
                  <a16:creationId xmlns:a16="http://schemas.microsoft.com/office/drawing/2014/main" id="{427A0125-5B82-4591-95CF-DC435E741E6F}"/>
                </a:ext>
              </a:extLst>
            </p:cNvPr>
            <p:cNvSpPr txBox="1">
              <a:spLocks noChangeArrowheads="1"/>
            </p:cNvSpPr>
            <p:nvPr/>
          </p:nvSpPr>
          <p:spPr bwMode="auto">
            <a:xfrm>
              <a:off x="1127130" y="67972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endParaRPr lang="zh-CN" altLang="en-US" sz="3199" spc="300" dirty="0">
                <a:solidFill>
                  <a:srgbClr val="46B29B"/>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矩形 9">
              <a:extLst>
                <a:ext uri="{FF2B5EF4-FFF2-40B4-BE49-F238E27FC236}">
                  <a16:creationId xmlns:a16="http://schemas.microsoft.com/office/drawing/2014/main" id="{F558BD61-BF13-4AA3-8AF8-9C11A19ECCC8}"/>
                </a:ext>
              </a:extLst>
            </p:cNvPr>
            <p:cNvSpPr/>
            <p:nvPr/>
          </p:nvSpPr>
          <p:spPr>
            <a:xfrm flipV="1">
              <a:off x="-2081640" y="938246"/>
              <a:ext cx="3111144" cy="48312"/>
            </a:xfrm>
            <a:prstGeom prst="rect">
              <a:avLst/>
            </a:prstGeom>
            <a:solidFill>
              <a:srgbClr val="46B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华文新魏" panose="02010800040101010101" pitchFamily="2" charset="-122"/>
                <a:ea typeface="华文新魏" panose="02010800040101010101" pitchFamily="2" charset="-122"/>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4A18841-AB13-4449-9327-648ACF1F505D}"/>
                  </a:ext>
                </a:extLst>
              </p:cNvPr>
              <p:cNvSpPr txBox="1"/>
              <p:nvPr/>
            </p:nvSpPr>
            <p:spPr>
              <a:xfrm>
                <a:off x="1349827" y="1133254"/>
                <a:ext cx="9860865" cy="1280159"/>
              </a:xfrm>
              <a:prstGeom prst="rect">
                <a:avLst/>
              </a:prstGeom>
              <a:noFill/>
            </p:spPr>
            <p:txBody>
              <a:bodyPr wrap="square" rtlCol="0">
                <a:spAutoFit/>
              </a:bodyPr>
              <a:lstStyle/>
              <a:p>
                <a:r>
                  <a:rPr lang="en-US" sz="3200" u="sng" dirty="0">
                    <a:solidFill>
                      <a:srgbClr val="FF0000"/>
                    </a:solidFill>
                    <a:latin typeface="Times New Roman" panose="02020603050405020304" pitchFamily="18" charset="0"/>
                    <a:cs typeface="Times New Roman" panose="02020603050405020304" pitchFamily="18" charset="0"/>
                  </a:rPr>
                  <a:t>Bài 3</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Một </a:t>
                </a:r>
                <a:r>
                  <a:rPr lang="en-US" sz="3200" dirty="0" err="1">
                    <a:latin typeface="Times New Roman" panose="02020603050405020304" pitchFamily="18" charset="0"/>
                    <a:cs typeface="Times New Roman" panose="02020603050405020304" pitchFamily="18" charset="0"/>
                  </a:rPr>
                  <a:t>quyển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84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My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i="1">
                            <a:latin typeface="Cambria Math" panose="02040503050406030204" pitchFamily="18" charset="0"/>
                            <a:cs typeface="Times New Roman" panose="02020603050405020304" pitchFamily="18" charset="0"/>
                          </a:rPr>
                          <m:t>1</m:t>
                        </m:r>
                      </m:num>
                      <m:den>
                        <m:r>
                          <a:rPr lang="en-US" sz="3200" i="1">
                            <a:latin typeface="Cambria Math" panose="02040503050406030204" pitchFamily="18" charset="0"/>
                            <a:cs typeface="Times New Roman" panose="02020603050405020304" pitchFamily="18" charset="0"/>
                          </a:rPr>
                          <m:t>2</m:t>
                        </m:r>
                      </m:den>
                    </m:f>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My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14A18841-AB13-4449-9327-648ACF1F505D}"/>
                  </a:ext>
                </a:extLst>
              </p:cNvPr>
              <p:cNvSpPr txBox="1">
                <a:spLocks noRot="1" noChangeAspect="1" noMove="1" noResize="1" noEditPoints="1" noAdjustHandles="1" noChangeArrowheads="1" noChangeShapeType="1" noTextEdit="1"/>
              </p:cNvSpPr>
              <p:nvPr/>
            </p:nvSpPr>
            <p:spPr>
              <a:xfrm>
                <a:off x="1349827" y="1133254"/>
                <a:ext cx="9860865" cy="1280159"/>
              </a:xfrm>
              <a:prstGeom prst="rect">
                <a:avLst/>
              </a:prstGeom>
              <a:blipFill>
                <a:blip r:embed="rId4"/>
                <a:stretch>
                  <a:fillRect l="-1545" r="-62" b="-1428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E078FAC-618E-44EE-8067-D32ADCAD8FC3}"/>
              </a:ext>
            </a:extLst>
          </p:cNvPr>
          <p:cNvSpPr txBox="1"/>
          <p:nvPr/>
        </p:nvSpPr>
        <p:spPr>
          <a:xfrm>
            <a:off x="4727938" y="3186357"/>
            <a:ext cx="2119401" cy="584775"/>
          </a:xfrm>
          <a:prstGeom prst="rect">
            <a:avLst/>
          </a:prstGeom>
          <a:noFill/>
        </p:spPr>
        <p:txBody>
          <a:bodyPr wrap="square" rtlCol="0">
            <a:spAutoFit/>
          </a:bodyPr>
          <a:lstStyle/>
          <a:p>
            <a:pPr algn="ctr"/>
            <a:r>
              <a:rPr lang="en-US" sz="3200" u="sng" dirty="0" err="1">
                <a:latin typeface="Times New Roman" panose="02020603050405020304" pitchFamily="18" charset="0"/>
                <a:cs typeface="Times New Roman" panose="02020603050405020304" pitchFamily="18" charset="0"/>
              </a:rPr>
              <a:t>Bài</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352567A-BAAA-40BA-AAE5-7FB67CF31A86}"/>
              </a:ext>
            </a:extLst>
          </p:cNvPr>
          <p:cNvSpPr txBox="1"/>
          <p:nvPr/>
        </p:nvSpPr>
        <p:spPr>
          <a:xfrm>
            <a:off x="3084766" y="3733556"/>
            <a:ext cx="6018210" cy="584775"/>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 My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5EDE5384-8E81-4CD0-BA84-AA6DA0720459}"/>
              </a:ext>
            </a:extLst>
          </p:cNvPr>
          <p:cNvSpPr txBox="1"/>
          <p:nvPr/>
        </p:nvSpPr>
        <p:spPr>
          <a:xfrm>
            <a:off x="3321587" y="4258599"/>
            <a:ext cx="5781389"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84 </a:t>
            </a:r>
            <a:r>
              <a:rPr lang="en-US" sz="3200" dirty="0">
                <a:latin typeface="Times New Roman" panose="02020603050405020304" pitchFamily="18" charset="0"/>
                <a:cs typeface="Times New Roman" panose="02020603050405020304" pitchFamily="18" charset="0"/>
              </a:rPr>
              <a:t>: 2 = </a:t>
            </a:r>
            <a:r>
              <a:rPr lang="en-US" sz="3200" dirty="0" smtClean="0">
                <a:latin typeface="Times New Roman" panose="02020603050405020304" pitchFamily="18" charset="0"/>
                <a:cs typeface="Times New Roman" panose="02020603050405020304" pitchFamily="18" charset="0"/>
              </a:rPr>
              <a:t>42 (</a:t>
            </a:r>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42 </a:t>
            </a:r>
            <a:r>
              <a:rPr lang="en-US" sz="3200" dirty="0" err="1" smtClean="0">
                <a:latin typeface="Times New Roman" panose="02020603050405020304" pitchFamily="18" charset="0"/>
                <a:cs typeface="Times New Roman" panose="02020603050405020304" pitchFamily="18" charset="0"/>
              </a:rPr>
              <a:t>trang</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13" name="Picture 4" descr="Trồng cây Phác thảo, chậu hoa, nghệ nhân, nghệ thuật png | PNGEgg">
            <a:hlinkClick r:id="rId5" action="ppaction://hlinksldjump"/>
            <a:extLst>
              <a:ext uri="{FF2B5EF4-FFF2-40B4-BE49-F238E27FC236}">
                <a16:creationId xmlns:a16="http://schemas.microsoft.com/office/drawing/2014/main" id="{7C313DF1-57F7-48CE-99D1-0A6F8D8E1E5D}"/>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99" b="96591" l="10000" r="90000">
                        <a14:foregroundMark x1="36667" y1="9578" x2="42000" y2="2922"/>
                        <a14:foregroundMark x1="42000" y1="2922" x2="50444" y2="1299"/>
                        <a14:foregroundMark x1="50444" y1="1299" x2="65222" y2="11851"/>
                        <a14:foregroundMark x1="43667" y1="88961" x2="50333" y2="95292"/>
                        <a14:foregroundMark x1="50333" y1="95292" x2="56889" y2="91396"/>
                        <a14:foregroundMark x1="56889" y1="91396" x2="57333" y2="90097"/>
                        <a14:foregroundMark x1="56444" y1="94968" x2="50222" y2="96591"/>
                        <a14:foregroundMark x1="50222" y1="96591" x2="47333" y2="95779"/>
                      </a14:backgroundRemoval>
                    </a14:imgEffect>
                  </a14:imgLayer>
                </a14:imgProps>
              </a:ext>
              <a:ext uri="{28A0092B-C50C-407E-A947-70E740481C1C}">
                <a14:useLocalDpi xmlns:a14="http://schemas.microsoft.com/office/drawing/2010/main" val="0"/>
              </a:ext>
            </a:extLst>
          </a:blip>
          <a:srcRect l="19808" r="18762" b="29657"/>
          <a:stretch/>
        </p:blipFill>
        <p:spPr bwMode="auto">
          <a:xfrm flipH="1">
            <a:off x="9393123" y="5279572"/>
            <a:ext cx="1817799" cy="142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55152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092" y="0"/>
            <a:ext cx="9144000"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526553" y="692138"/>
            <a:ext cx="75237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FFFFF"/>
                </a:solidFill>
                <a:latin typeface="HP001 4 hàng" panose="020B0603050302020204" pitchFamily="34" charset="0"/>
                <a:cs typeface="Arial" panose="020B0604020202020204" pitchFamily="34" charset="0"/>
              </a:rPr>
              <a:t>Thứ</a:t>
            </a:r>
            <a:r>
              <a:rPr lang="en-US" altLang="en-US" b="1" dirty="0">
                <a:solidFill>
                  <a:srgbClr val="FFFFFF"/>
                </a:solidFill>
                <a:latin typeface="HP001 4 hàng" panose="020B0603050302020204" pitchFamily="34" charset="0"/>
                <a:cs typeface="Arial" panose="020B0604020202020204" pitchFamily="34" charset="0"/>
              </a:rPr>
              <a:t> </a:t>
            </a:r>
            <a:r>
              <a:rPr lang="en-US" altLang="en-US" b="1" dirty="0" err="1" smtClean="0">
                <a:solidFill>
                  <a:srgbClr val="FFFFFF"/>
                </a:solidFill>
                <a:latin typeface="HP001 4 hàng" panose="020B0603050302020204" pitchFamily="34" charset="0"/>
                <a:cs typeface="Arial" panose="020B0604020202020204" pitchFamily="34" charset="0"/>
              </a:rPr>
              <a:t>năm</a:t>
            </a:r>
            <a:r>
              <a:rPr lang="en-US" altLang="en-US" b="1" dirty="0" smtClean="0">
                <a:solidFill>
                  <a:srgbClr val="FFFFFF"/>
                </a:solidFill>
                <a:latin typeface="HP001 4 hàng" panose="020B0603050302020204" pitchFamily="34" charset="0"/>
                <a:cs typeface="Arial" panose="020B0604020202020204" pitchFamily="34" charset="0"/>
              </a:rPr>
              <a:t> </a:t>
            </a:r>
            <a:r>
              <a:rPr lang="en-US" altLang="en-US" b="1" dirty="0" err="1">
                <a:solidFill>
                  <a:srgbClr val="FFFFFF"/>
                </a:solidFill>
                <a:latin typeface="HP001 4 hàng" panose="020B0603050302020204" pitchFamily="34" charset="0"/>
                <a:cs typeface="Arial" panose="020B0604020202020204" pitchFamily="34" charset="0"/>
              </a:rPr>
              <a:t>ngày</a:t>
            </a:r>
            <a:r>
              <a:rPr lang="en-US" altLang="en-US" b="1" dirty="0">
                <a:solidFill>
                  <a:srgbClr val="FFFFFF"/>
                </a:solidFill>
                <a:latin typeface="HP001 4 hàng" panose="020B0603050302020204" pitchFamily="34" charset="0"/>
                <a:cs typeface="Arial" panose="020B0604020202020204" pitchFamily="34" charset="0"/>
              </a:rPr>
              <a:t> </a:t>
            </a:r>
            <a:r>
              <a:rPr lang="en-US" altLang="en-US" b="1" dirty="0" smtClean="0">
                <a:solidFill>
                  <a:srgbClr val="FFFFFF"/>
                </a:solidFill>
                <a:latin typeface="HP001 4 hàng" panose="020B0603050302020204" pitchFamily="34" charset="0"/>
                <a:cs typeface="Arial" panose="020B0604020202020204" pitchFamily="34" charset="0"/>
              </a:rPr>
              <a:t>14 </a:t>
            </a:r>
            <a:r>
              <a:rPr lang="en-US" altLang="en-US" b="1" dirty="0" err="1">
                <a:solidFill>
                  <a:srgbClr val="FFFFFF"/>
                </a:solidFill>
                <a:latin typeface="HP001 4 hàng" panose="020B0603050302020204" pitchFamily="34" charset="0"/>
                <a:cs typeface="Arial" panose="020B0604020202020204" pitchFamily="34" charset="0"/>
              </a:rPr>
              <a:t>tháng</a:t>
            </a:r>
            <a:r>
              <a:rPr lang="en-US" altLang="en-US" b="1" dirty="0">
                <a:solidFill>
                  <a:srgbClr val="FFFFFF"/>
                </a:solidFill>
                <a:latin typeface="HP001 4 hàng" panose="020B0603050302020204" pitchFamily="34" charset="0"/>
                <a:cs typeface="Arial" panose="020B0604020202020204" pitchFamily="34" charset="0"/>
              </a:rPr>
              <a:t> 10 </a:t>
            </a:r>
            <a:r>
              <a:rPr lang="en-US" altLang="en-US" b="1" dirty="0" err="1">
                <a:solidFill>
                  <a:srgbClr val="FFFFFF"/>
                </a:solidFill>
                <a:latin typeface="HP001 4 hàng" panose="020B0603050302020204" pitchFamily="34" charset="0"/>
                <a:cs typeface="Arial" panose="020B0604020202020204" pitchFamily="34" charset="0"/>
              </a:rPr>
              <a:t>năm</a:t>
            </a:r>
            <a:r>
              <a:rPr lang="en-US" altLang="en-US" b="1" dirty="0">
                <a:solidFill>
                  <a:srgbClr val="FFFFFF"/>
                </a:solidFill>
                <a:latin typeface="HP001 4 hàng" panose="020B0603050302020204" pitchFamily="34" charset="0"/>
                <a:cs typeface="Arial" panose="020B0604020202020204" pitchFamily="34" charset="0"/>
              </a:rPr>
              <a:t> 2021</a:t>
            </a:r>
          </a:p>
        </p:txBody>
      </p:sp>
      <p:sp>
        <p:nvSpPr>
          <p:cNvPr id="35844" name="Rectangle 3"/>
          <p:cNvSpPr>
            <a:spLocks noChangeArrowheads="1"/>
          </p:cNvSpPr>
          <p:nvPr/>
        </p:nvSpPr>
        <p:spPr bwMode="auto">
          <a:xfrm>
            <a:off x="3609106" y="1266201"/>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FFFFF"/>
                </a:solidFill>
                <a:latin typeface="HP001 4 hàng" panose="020B0603050302020204" pitchFamily="34" charset="0"/>
                <a:cs typeface="Arial" panose="020B0604020202020204" pitchFamily="34" charset="0"/>
              </a:rPr>
              <a:t>Toán</a:t>
            </a:r>
            <a:endParaRPr lang="en-US" altLang="en-US" b="1" dirty="0">
              <a:solidFill>
                <a:srgbClr val="FFFFFF"/>
              </a:solidFill>
              <a:latin typeface="HP001 4 hàng" panose="020B0603050302020204" pitchFamily="34" charset="0"/>
              <a:cs typeface="Arial" panose="020B0604020202020204" pitchFamily="34" charset="0"/>
            </a:endParaRPr>
          </a:p>
        </p:txBody>
      </p:sp>
      <p:sp>
        <p:nvSpPr>
          <p:cNvPr id="35845" name="Rectangle 4"/>
          <p:cNvSpPr>
            <a:spLocks noChangeArrowheads="1"/>
          </p:cNvSpPr>
          <p:nvPr/>
        </p:nvSpPr>
        <p:spPr bwMode="auto">
          <a:xfrm>
            <a:off x="2865726" y="1803113"/>
            <a:ext cx="263929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smtClean="0">
                <a:solidFill>
                  <a:srgbClr val="FFFF00"/>
                </a:solidFill>
                <a:latin typeface="HP001 4 hàng" panose="020B0603050302020204" pitchFamily="34" charset="0"/>
                <a:cs typeface="Arial" panose="020B0604020202020204" pitchFamily="34" charset="0"/>
              </a:rPr>
              <a:t>Luyện</a:t>
            </a:r>
            <a:r>
              <a:rPr lang="en-US" altLang="en-US" b="1" dirty="0" smtClean="0">
                <a:solidFill>
                  <a:srgbClr val="FFFF00"/>
                </a:solidFill>
                <a:latin typeface="HP001 4 hàng" panose="020B0603050302020204" pitchFamily="34" charset="0"/>
                <a:cs typeface="Arial" panose="020B0604020202020204" pitchFamily="34" charset="0"/>
              </a:rPr>
              <a:t> </a:t>
            </a:r>
            <a:r>
              <a:rPr lang="en-US" altLang="en-US" b="1" dirty="0" err="1" smtClean="0">
                <a:solidFill>
                  <a:srgbClr val="FFFF00"/>
                </a:solidFill>
                <a:latin typeface="HP001 4 hàng" panose="020B0603050302020204" pitchFamily="34" charset="0"/>
                <a:cs typeface="Arial" panose="020B0604020202020204" pitchFamily="34" charset="0"/>
              </a:rPr>
              <a:t>tập</a:t>
            </a:r>
            <a:endParaRPr lang="en-US" altLang="en-US" b="1" dirty="0">
              <a:solidFill>
                <a:srgbClr val="FFFF00"/>
              </a:solidFill>
              <a:latin typeface="HP001 4 hàng" panose="020B0603050302020204" pitchFamily="34" charset="0"/>
              <a:cs typeface="Arial" panose="020B0604020202020204" pitchFamily="34" charset="0"/>
            </a:endParaRPr>
          </a:p>
        </p:txBody>
      </p:sp>
      <p:sp>
        <p:nvSpPr>
          <p:cNvPr id="6" name="Rectangle 3"/>
          <p:cNvSpPr>
            <a:spLocks noChangeArrowheads="1"/>
          </p:cNvSpPr>
          <p:nvPr/>
        </p:nvSpPr>
        <p:spPr bwMode="auto">
          <a:xfrm>
            <a:off x="3609107" y="2386738"/>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FFFFF"/>
                </a:solidFill>
                <a:latin typeface="HP001 4 hàng" panose="020B0603050302020204" pitchFamily="34" charset="0"/>
                <a:cs typeface="Arial" panose="020B0604020202020204" pitchFamily="34" charset="0"/>
              </a:rPr>
              <a:t>Toán</a:t>
            </a:r>
            <a:endParaRPr lang="en-US" altLang="en-US" b="1" dirty="0">
              <a:solidFill>
                <a:srgbClr val="FFFFFF"/>
              </a:solidFill>
              <a:latin typeface="HP001 4 hàng" panose="020B0603050302020204" pitchFamily="34" charset="0"/>
              <a:cs typeface="Arial" panose="020B0604020202020204" pitchFamily="34" charset="0"/>
            </a:endParaRPr>
          </a:p>
        </p:txBody>
      </p:sp>
      <p:sp>
        <p:nvSpPr>
          <p:cNvPr id="7" name="Rectangle 4"/>
          <p:cNvSpPr>
            <a:spLocks noChangeArrowheads="1"/>
          </p:cNvSpPr>
          <p:nvPr/>
        </p:nvSpPr>
        <p:spPr bwMode="auto">
          <a:xfrm>
            <a:off x="2880664" y="2970938"/>
            <a:ext cx="6222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smtClean="0">
                <a:solidFill>
                  <a:srgbClr val="FFFF00"/>
                </a:solidFill>
                <a:latin typeface="HP001 4 hàng" panose="020B0603050302020204" pitchFamily="34" charset="0"/>
                <a:cs typeface="Arial" panose="020B0604020202020204" pitchFamily="34" charset="0"/>
              </a:rPr>
              <a:t>Phép</a:t>
            </a:r>
            <a:r>
              <a:rPr lang="en-US" altLang="en-US" b="1" dirty="0" smtClean="0">
                <a:solidFill>
                  <a:srgbClr val="FFFF00"/>
                </a:solidFill>
                <a:latin typeface="HP001 4 hàng" panose="020B0603050302020204" pitchFamily="34" charset="0"/>
                <a:cs typeface="Arial" panose="020B0604020202020204" pitchFamily="34" charset="0"/>
              </a:rPr>
              <a:t> chia </a:t>
            </a:r>
            <a:r>
              <a:rPr lang="en-US" altLang="en-US" b="1" dirty="0" err="1" smtClean="0">
                <a:solidFill>
                  <a:srgbClr val="FFFF00"/>
                </a:solidFill>
                <a:latin typeface="HP001 4 hàng" panose="020B0603050302020204" pitchFamily="34" charset="0"/>
                <a:cs typeface="Arial" panose="020B0604020202020204" pitchFamily="34" charset="0"/>
              </a:rPr>
              <a:t>hết</a:t>
            </a:r>
            <a:r>
              <a:rPr lang="en-US" altLang="en-US" b="1" dirty="0" smtClean="0">
                <a:solidFill>
                  <a:srgbClr val="FFFF00"/>
                </a:solidFill>
                <a:latin typeface="HP001 4 hàng" panose="020B0603050302020204" pitchFamily="34" charset="0"/>
                <a:cs typeface="Arial" panose="020B0604020202020204" pitchFamily="34" charset="0"/>
              </a:rPr>
              <a:t> </a:t>
            </a:r>
            <a:r>
              <a:rPr lang="en-US" altLang="en-US" b="1" dirty="0" err="1" smtClean="0">
                <a:solidFill>
                  <a:srgbClr val="FFFF00"/>
                </a:solidFill>
                <a:latin typeface="HP001 4 hàng" panose="020B0603050302020204" pitchFamily="34" charset="0"/>
                <a:cs typeface="Arial" panose="020B0604020202020204" pitchFamily="34" charset="0"/>
              </a:rPr>
              <a:t>và</a:t>
            </a:r>
            <a:r>
              <a:rPr lang="en-US" altLang="en-US" b="1" dirty="0" smtClean="0">
                <a:solidFill>
                  <a:srgbClr val="FFFF00"/>
                </a:solidFill>
                <a:latin typeface="HP001 4 hàng" panose="020B0603050302020204" pitchFamily="34" charset="0"/>
                <a:cs typeface="Arial" panose="020B0604020202020204" pitchFamily="34" charset="0"/>
              </a:rPr>
              <a:t> </a:t>
            </a:r>
            <a:r>
              <a:rPr lang="en-US" altLang="en-US" b="1" dirty="0" err="1" smtClean="0">
                <a:solidFill>
                  <a:srgbClr val="FFFF00"/>
                </a:solidFill>
                <a:latin typeface="HP001 4 hàng" panose="020B0603050302020204" pitchFamily="34" charset="0"/>
                <a:cs typeface="Arial" panose="020B0604020202020204" pitchFamily="34" charset="0"/>
              </a:rPr>
              <a:t>phép</a:t>
            </a:r>
            <a:r>
              <a:rPr lang="en-US" altLang="en-US" b="1" dirty="0" smtClean="0">
                <a:solidFill>
                  <a:srgbClr val="FFFF00"/>
                </a:solidFill>
                <a:latin typeface="HP001 4 hàng" panose="020B0603050302020204" pitchFamily="34" charset="0"/>
                <a:cs typeface="Arial" panose="020B0604020202020204" pitchFamily="34" charset="0"/>
              </a:rPr>
              <a:t> chia </a:t>
            </a:r>
            <a:r>
              <a:rPr lang="en-US" altLang="en-US" b="1" dirty="0" err="1" smtClean="0">
                <a:solidFill>
                  <a:srgbClr val="FFFF00"/>
                </a:solidFill>
                <a:latin typeface="HP001 4 hàng" panose="020B0603050302020204" pitchFamily="34" charset="0"/>
                <a:cs typeface="Arial" panose="020B0604020202020204" pitchFamily="34" charset="0"/>
              </a:rPr>
              <a:t>có</a:t>
            </a:r>
            <a:r>
              <a:rPr lang="en-US" altLang="en-US" b="1" dirty="0" smtClean="0">
                <a:solidFill>
                  <a:srgbClr val="FFFF00"/>
                </a:solidFill>
                <a:latin typeface="HP001 4 hàng" panose="020B0603050302020204" pitchFamily="34" charset="0"/>
                <a:cs typeface="Arial" panose="020B0604020202020204" pitchFamily="34" charset="0"/>
              </a:rPr>
              <a:t> </a:t>
            </a:r>
            <a:r>
              <a:rPr lang="en-US" altLang="en-US" b="1" dirty="0" err="1" smtClean="0">
                <a:solidFill>
                  <a:srgbClr val="FFFF00"/>
                </a:solidFill>
                <a:latin typeface="HP001 4 hàng" panose="020B0603050302020204" pitchFamily="34" charset="0"/>
                <a:cs typeface="Arial" panose="020B0604020202020204" pitchFamily="34" charset="0"/>
              </a:rPr>
              <a:t>dư</a:t>
            </a:r>
            <a:endParaRPr lang="en-US" altLang="en-US" b="1" dirty="0">
              <a:solidFill>
                <a:srgbClr val="FFFF00"/>
              </a:solidFill>
              <a:latin typeface="HP001 4 hàng" panose="020B0603050302020204" pitchFamily="34" charset="0"/>
              <a:cs typeface="Arial" panose="020B0604020202020204" pitchFamily="34" charset="0"/>
            </a:endParaRPr>
          </a:p>
        </p:txBody>
      </p:sp>
    </p:spTree>
    <p:extLst>
      <p:ext uri="{BB962C8B-B14F-4D97-AF65-F5344CB8AC3E}">
        <p14:creationId xmlns:p14="http://schemas.microsoft.com/office/powerpoint/2010/main" val="27388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p:cNvSpPr/>
          <p:nvPr/>
        </p:nvSpPr>
        <p:spPr>
          <a:xfrm>
            <a:off x="1600200" y="5486400"/>
            <a:ext cx="5029200" cy="129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31" name="Rectangle 30"/>
          <p:cNvSpPr/>
          <p:nvPr/>
        </p:nvSpPr>
        <p:spPr>
          <a:xfrm>
            <a:off x="2057400" y="1905000"/>
            <a:ext cx="20574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4" name="Text Box 8"/>
          <p:cNvSpPr txBox="1">
            <a:spLocks noChangeArrowheads="1"/>
          </p:cNvSpPr>
          <p:nvPr/>
        </p:nvSpPr>
        <p:spPr bwMode="auto">
          <a:xfrm>
            <a:off x="7010400" y="25908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0000CC"/>
                </a:solidFill>
                <a:latin typeface="Times New Roman" panose="02020603050405020304" pitchFamily="18" charset="0"/>
                <a:cs typeface="Times New Roman" panose="02020603050405020304" pitchFamily="18" charset="0"/>
              </a:rPr>
              <a:t>Ta viết:  8 : 2 = 4</a:t>
            </a:r>
          </a:p>
        </p:txBody>
      </p:sp>
      <p:sp>
        <p:nvSpPr>
          <p:cNvPr id="5" name="Text Box 8"/>
          <p:cNvSpPr txBox="1">
            <a:spLocks noChangeArrowheads="1"/>
          </p:cNvSpPr>
          <p:nvPr/>
        </p:nvSpPr>
        <p:spPr bwMode="auto">
          <a:xfrm>
            <a:off x="7010400" y="14478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*8 chia 2 được 4, viết 4.</a:t>
            </a:r>
          </a:p>
        </p:txBody>
      </p:sp>
      <p:sp>
        <p:nvSpPr>
          <p:cNvPr id="4102" name="Text Box 8"/>
          <p:cNvSpPr txBox="1">
            <a:spLocks noChangeArrowheads="1"/>
          </p:cNvSpPr>
          <p:nvPr/>
        </p:nvSpPr>
        <p:spPr bwMode="auto">
          <a:xfrm>
            <a:off x="7010400" y="18288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 4 nhân 2 bằng 8, </a:t>
            </a:r>
          </a:p>
        </p:txBody>
      </p:sp>
      <p:sp>
        <p:nvSpPr>
          <p:cNvPr id="4103" name="Text Box 8"/>
          <p:cNvSpPr txBox="1">
            <a:spLocks noChangeArrowheads="1"/>
          </p:cNvSpPr>
          <p:nvPr/>
        </p:nvSpPr>
        <p:spPr bwMode="auto">
          <a:xfrm>
            <a:off x="7010400" y="38100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*9 chia 2 được 4, viết 4.</a:t>
            </a:r>
          </a:p>
        </p:txBody>
      </p:sp>
      <p:sp>
        <p:nvSpPr>
          <p:cNvPr id="4104" name="Text Box 8"/>
          <p:cNvSpPr txBox="1">
            <a:spLocks noChangeArrowheads="1"/>
          </p:cNvSpPr>
          <p:nvPr/>
        </p:nvSpPr>
        <p:spPr bwMode="auto">
          <a:xfrm>
            <a:off x="7010400" y="22098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   8 trừ 8 bằng 0, viết 0.</a:t>
            </a:r>
          </a:p>
        </p:txBody>
      </p:sp>
      <p:sp>
        <p:nvSpPr>
          <p:cNvPr id="4105" name="TextBox 50"/>
          <p:cNvSpPr txBox="1">
            <a:spLocks noChangeArrowheads="1"/>
          </p:cNvSpPr>
          <p:nvPr/>
        </p:nvSpPr>
        <p:spPr bwMode="auto">
          <a:xfrm>
            <a:off x="1524000" y="3962401"/>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b)</a:t>
            </a:r>
          </a:p>
        </p:txBody>
      </p:sp>
      <p:sp>
        <p:nvSpPr>
          <p:cNvPr id="4106" name="Text Box 4"/>
          <p:cNvSpPr txBox="1">
            <a:spLocks noChangeArrowheads="1"/>
          </p:cNvSpPr>
          <p:nvPr/>
        </p:nvSpPr>
        <p:spPr bwMode="auto">
          <a:xfrm>
            <a:off x="2836864" y="0"/>
            <a:ext cx="6840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3200" b="1">
                <a:solidFill>
                  <a:srgbClr val="5A27E9"/>
                </a:solidFill>
                <a:latin typeface="Times New Roman" panose="02020603050405020304" pitchFamily="18" charset="0"/>
                <a:cs typeface="Times New Roman" panose="02020603050405020304" pitchFamily="18" charset="0"/>
              </a:rPr>
              <a:t>Toán</a:t>
            </a:r>
          </a:p>
          <a:p>
            <a:pPr algn="ctr" fontAlgn="base">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PHÉP CHIA HẾT VÀ PHÉP CHIA CÓ DƯ</a:t>
            </a:r>
          </a:p>
        </p:txBody>
      </p:sp>
      <p:cxnSp>
        <p:nvCxnSpPr>
          <p:cNvPr id="25" name="Straight Connector 24"/>
          <p:cNvCxnSpPr/>
          <p:nvPr/>
        </p:nvCxnSpPr>
        <p:spPr>
          <a:xfrm>
            <a:off x="4876800" y="5029200"/>
            <a:ext cx="41275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876800" y="2590800"/>
            <a:ext cx="4572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 name="Group 32"/>
          <p:cNvGrpSpPr>
            <a:grpSpLocks/>
          </p:cNvGrpSpPr>
          <p:nvPr/>
        </p:nvGrpSpPr>
        <p:grpSpPr bwMode="auto">
          <a:xfrm>
            <a:off x="4953000" y="1600200"/>
            <a:ext cx="1143000" cy="1524000"/>
            <a:chOff x="685800" y="2743200"/>
            <a:chExt cx="1143000" cy="1524000"/>
          </a:xfrm>
        </p:grpSpPr>
        <p:sp>
          <p:nvSpPr>
            <p:cNvPr id="4154" name="TextBox 43"/>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a:t>
              </a:r>
            </a:p>
          </p:txBody>
        </p:sp>
        <p:sp>
          <p:nvSpPr>
            <p:cNvPr id="4155" name="TextBox 49"/>
            <p:cNvSpPr txBox="1">
              <a:spLocks noChangeArrowheads="1"/>
            </p:cNvSpPr>
            <p:nvPr/>
          </p:nvSpPr>
          <p:spPr bwMode="auto">
            <a:xfrm>
              <a:off x="685800" y="2819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8</a:t>
              </a:r>
            </a:p>
          </p:txBody>
        </p:sp>
        <p:cxnSp>
          <p:nvCxnSpPr>
            <p:cNvPr id="28" name="Straight Connector 27"/>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110" name="TextBox 33"/>
          <p:cNvSpPr txBox="1">
            <a:spLocks noChangeArrowheads="1"/>
          </p:cNvSpPr>
          <p:nvPr/>
        </p:nvSpPr>
        <p:spPr bwMode="auto">
          <a:xfrm>
            <a:off x="5486400" y="4724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4111" name="TextBox 36"/>
          <p:cNvSpPr txBox="1">
            <a:spLocks noChangeArrowheads="1"/>
          </p:cNvSpPr>
          <p:nvPr/>
        </p:nvSpPr>
        <p:spPr bwMode="auto">
          <a:xfrm>
            <a:off x="5486400" y="22860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4</a:t>
            </a:r>
          </a:p>
        </p:txBody>
      </p:sp>
      <p:sp>
        <p:nvSpPr>
          <p:cNvPr id="4112" name="TextBox 37"/>
          <p:cNvSpPr txBox="1">
            <a:spLocks noChangeArrowheads="1"/>
          </p:cNvSpPr>
          <p:nvPr/>
        </p:nvSpPr>
        <p:spPr bwMode="auto">
          <a:xfrm>
            <a:off x="1524000" y="1676401"/>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a)</a:t>
            </a:r>
          </a:p>
        </p:txBody>
      </p:sp>
      <p:sp>
        <p:nvSpPr>
          <p:cNvPr id="4113" name="TextBox 38"/>
          <p:cNvSpPr txBox="1">
            <a:spLocks noChangeArrowheads="1"/>
          </p:cNvSpPr>
          <p:nvPr/>
        </p:nvSpPr>
        <p:spPr bwMode="auto">
          <a:xfrm>
            <a:off x="4972050" y="2590800"/>
            <a:ext cx="285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0</a:t>
            </a:r>
          </a:p>
        </p:txBody>
      </p:sp>
      <p:sp>
        <p:nvSpPr>
          <p:cNvPr id="4114" name="TextBox 39"/>
          <p:cNvSpPr txBox="1">
            <a:spLocks noChangeArrowheads="1"/>
          </p:cNvSpPr>
          <p:nvPr/>
        </p:nvSpPr>
        <p:spPr bwMode="auto">
          <a:xfrm>
            <a:off x="4953000" y="2057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8</a:t>
            </a:r>
          </a:p>
        </p:txBody>
      </p:sp>
      <p:sp>
        <p:nvSpPr>
          <p:cNvPr id="4115" name="TextBox 40"/>
          <p:cNvSpPr txBox="1">
            <a:spLocks noChangeArrowheads="1"/>
          </p:cNvSpPr>
          <p:nvPr/>
        </p:nvSpPr>
        <p:spPr bwMode="auto">
          <a:xfrm>
            <a:off x="4953000" y="44958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8</a:t>
            </a:r>
          </a:p>
        </p:txBody>
      </p:sp>
      <p:grpSp>
        <p:nvGrpSpPr>
          <p:cNvPr id="3" name="Group 32"/>
          <p:cNvGrpSpPr>
            <a:grpSpLocks/>
          </p:cNvGrpSpPr>
          <p:nvPr/>
        </p:nvGrpSpPr>
        <p:grpSpPr bwMode="auto">
          <a:xfrm>
            <a:off x="4953000" y="4038600"/>
            <a:ext cx="1143000" cy="1524000"/>
            <a:chOff x="685800" y="2743200"/>
            <a:chExt cx="1143000" cy="1524000"/>
          </a:xfrm>
        </p:grpSpPr>
        <p:sp>
          <p:nvSpPr>
            <p:cNvPr id="4150" name="TextBox 43"/>
            <p:cNvSpPr txBox="1">
              <a:spLocks noChangeArrowheads="1"/>
            </p:cNvSpPr>
            <p:nvPr/>
          </p:nvSpPr>
          <p:spPr bwMode="auto">
            <a:xfrm>
              <a:off x="1219200" y="28194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2</a:t>
              </a:r>
            </a:p>
          </p:txBody>
        </p:sp>
        <p:sp>
          <p:nvSpPr>
            <p:cNvPr id="4151" name="TextBox 49"/>
            <p:cNvSpPr txBox="1">
              <a:spLocks noChangeArrowheads="1"/>
            </p:cNvSpPr>
            <p:nvPr/>
          </p:nvSpPr>
          <p:spPr bwMode="auto">
            <a:xfrm>
              <a:off x="685800" y="2819400"/>
              <a:ext cx="38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0000CC"/>
                  </a:solidFill>
                </a:rPr>
                <a:t>9</a:t>
              </a:r>
            </a:p>
          </p:txBody>
        </p:sp>
        <p:cxnSp>
          <p:nvCxnSpPr>
            <p:cNvPr id="33" name="Straight Connector 32"/>
            <p:cNvCxnSpPr/>
            <p:nvPr/>
          </p:nvCxnSpPr>
          <p:spPr>
            <a:xfrm>
              <a:off x="1143000" y="3352800"/>
              <a:ext cx="685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81000" y="3505200"/>
              <a:ext cx="1524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2057400" y="4114800"/>
            <a:ext cx="2057400"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34" name="Oval 33"/>
          <p:cNvSpPr>
            <a:spLocks noChangeArrowheads="1"/>
          </p:cNvSpPr>
          <p:nvPr/>
        </p:nvSpPr>
        <p:spPr bwMode="auto">
          <a:xfrm>
            <a:off x="2652713" y="41148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35" name="Oval 34"/>
          <p:cNvSpPr>
            <a:spLocks noChangeArrowheads="1"/>
          </p:cNvSpPr>
          <p:nvPr/>
        </p:nvSpPr>
        <p:spPr bwMode="auto">
          <a:xfrm>
            <a:off x="2154238" y="41290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37" name="Oval 36"/>
          <p:cNvSpPr>
            <a:spLocks noChangeArrowheads="1"/>
          </p:cNvSpPr>
          <p:nvPr/>
        </p:nvSpPr>
        <p:spPr bwMode="auto">
          <a:xfrm>
            <a:off x="3622675" y="41290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38" name="Oval 37"/>
          <p:cNvSpPr>
            <a:spLocks noChangeArrowheads="1"/>
          </p:cNvSpPr>
          <p:nvPr/>
        </p:nvSpPr>
        <p:spPr bwMode="auto">
          <a:xfrm>
            <a:off x="3622675" y="19542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39" name="Oval 38"/>
          <p:cNvSpPr>
            <a:spLocks noChangeArrowheads="1"/>
          </p:cNvSpPr>
          <p:nvPr/>
        </p:nvSpPr>
        <p:spPr bwMode="auto">
          <a:xfrm>
            <a:off x="3151188" y="19542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0" name="Oval 39"/>
          <p:cNvSpPr>
            <a:spLocks noChangeArrowheads="1"/>
          </p:cNvSpPr>
          <p:nvPr/>
        </p:nvSpPr>
        <p:spPr bwMode="auto">
          <a:xfrm>
            <a:off x="2646363" y="19542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1" name="Oval 40"/>
          <p:cNvSpPr>
            <a:spLocks noChangeArrowheads="1"/>
          </p:cNvSpPr>
          <p:nvPr/>
        </p:nvSpPr>
        <p:spPr bwMode="auto">
          <a:xfrm>
            <a:off x="2160588" y="19542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3" name="Rectangle 42"/>
          <p:cNvSpPr/>
          <p:nvPr/>
        </p:nvSpPr>
        <p:spPr>
          <a:xfrm>
            <a:off x="2057400" y="2362200"/>
            <a:ext cx="2057400"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36" name="Oval 35"/>
          <p:cNvSpPr>
            <a:spLocks noChangeArrowheads="1"/>
          </p:cNvSpPr>
          <p:nvPr/>
        </p:nvSpPr>
        <p:spPr bwMode="auto">
          <a:xfrm>
            <a:off x="2133600" y="23891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4" name="Rectangle 43"/>
          <p:cNvSpPr/>
          <p:nvPr/>
        </p:nvSpPr>
        <p:spPr>
          <a:xfrm>
            <a:off x="2057400" y="4572000"/>
            <a:ext cx="2057400"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45" name="Oval 44"/>
          <p:cNvSpPr>
            <a:spLocks noChangeArrowheads="1"/>
          </p:cNvSpPr>
          <p:nvPr/>
        </p:nvSpPr>
        <p:spPr bwMode="auto">
          <a:xfrm>
            <a:off x="3138488" y="4114800"/>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6" name="Oval 45"/>
          <p:cNvSpPr>
            <a:spLocks noChangeArrowheads="1"/>
          </p:cNvSpPr>
          <p:nvPr/>
        </p:nvSpPr>
        <p:spPr bwMode="auto">
          <a:xfrm>
            <a:off x="3138488" y="45989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8" name="Oval 47"/>
          <p:cNvSpPr>
            <a:spLocks noChangeArrowheads="1"/>
          </p:cNvSpPr>
          <p:nvPr/>
        </p:nvSpPr>
        <p:spPr bwMode="auto">
          <a:xfrm>
            <a:off x="2646363" y="45862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9" name="Oval 48"/>
          <p:cNvSpPr>
            <a:spLocks noChangeArrowheads="1"/>
          </p:cNvSpPr>
          <p:nvPr/>
        </p:nvSpPr>
        <p:spPr bwMode="auto">
          <a:xfrm>
            <a:off x="2133600" y="4606925"/>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50" name="Rectangle 49"/>
          <p:cNvSpPr/>
          <p:nvPr/>
        </p:nvSpPr>
        <p:spPr>
          <a:xfrm>
            <a:off x="4114800" y="4572000"/>
            <a:ext cx="533400"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52" name="Oval 51"/>
          <p:cNvSpPr>
            <a:spLocks noChangeArrowheads="1"/>
          </p:cNvSpPr>
          <p:nvPr/>
        </p:nvSpPr>
        <p:spPr bwMode="auto">
          <a:xfrm>
            <a:off x="2652713" y="24114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53" name="Oval 52"/>
          <p:cNvSpPr>
            <a:spLocks noChangeArrowheads="1"/>
          </p:cNvSpPr>
          <p:nvPr/>
        </p:nvSpPr>
        <p:spPr bwMode="auto">
          <a:xfrm>
            <a:off x="3124200" y="2397125"/>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54" name="Oval 53"/>
          <p:cNvSpPr>
            <a:spLocks noChangeArrowheads="1"/>
          </p:cNvSpPr>
          <p:nvPr/>
        </p:nvSpPr>
        <p:spPr bwMode="auto">
          <a:xfrm>
            <a:off x="3630613" y="2411413"/>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55" name="Rectangle 54"/>
          <p:cNvSpPr/>
          <p:nvPr/>
        </p:nvSpPr>
        <p:spPr>
          <a:xfrm>
            <a:off x="4114800" y="4114800"/>
            <a:ext cx="533400" cy="4572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sp>
        <p:nvSpPr>
          <p:cNvPr id="30" name="Oval 29"/>
          <p:cNvSpPr>
            <a:spLocks noChangeArrowheads="1"/>
          </p:cNvSpPr>
          <p:nvPr/>
        </p:nvSpPr>
        <p:spPr bwMode="auto">
          <a:xfrm>
            <a:off x="3643313" y="4598988"/>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sp>
        <p:nvSpPr>
          <p:cNvPr id="47" name="Oval 46"/>
          <p:cNvSpPr>
            <a:spLocks noChangeArrowheads="1"/>
          </p:cNvSpPr>
          <p:nvPr/>
        </p:nvSpPr>
        <p:spPr bwMode="auto">
          <a:xfrm>
            <a:off x="4176713" y="4606925"/>
            <a:ext cx="381000" cy="3810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3200">
              <a:solidFill>
                <a:srgbClr val="000000"/>
              </a:solidFill>
              <a:latin typeface=".VnTime" panose="020B7200000000000000" pitchFamily="34" charset="0"/>
              <a:cs typeface="Arial" panose="020B0604020202020204" pitchFamily="34" charset="0"/>
            </a:endParaRPr>
          </a:p>
        </p:txBody>
      </p:sp>
      <p:cxnSp>
        <p:nvCxnSpPr>
          <p:cNvPr id="56" name="Straight Connector 55"/>
          <p:cNvCxnSpPr/>
          <p:nvPr/>
        </p:nvCxnSpPr>
        <p:spPr>
          <a:xfrm rot="10800000">
            <a:off x="2057400" y="4572000"/>
            <a:ext cx="20574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057400" y="2362200"/>
            <a:ext cx="205740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63" name="Text Box 8"/>
          <p:cNvSpPr txBox="1">
            <a:spLocks noChangeArrowheads="1"/>
          </p:cNvSpPr>
          <p:nvPr/>
        </p:nvSpPr>
        <p:spPr bwMode="auto">
          <a:xfrm>
            <a:off x="7010400" y="29718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0000CC"/>
                </a:solidFill>
                <a:latin typeface="Times New Roman" panose="02020603050405020304" pitchFamily="18" charset="0"/>
                <a:cs typeface="Times New Roman" panose="02020603050405020304" pitchFamily="18" charset="0"/>
              </a:rPr>
              <a:t>Đọc là: Tám chia hai bằng bốn</a:t>
            </a:r>
          </a:p>
        </p:txBody>
      </p:sp>
      <p:sp>
        <p:nvSpPr>
          <p:cNvPr id="65" name="Text Box 8"/>
          <p:cNvSpPr txBox="1">
            <a:spLocks noChangeArrowheads="1"/>
          </p:cNvSpPr>
          <p:nvPr/>
        </p:nvSpPr>
        <p:spPr bwMode="auto">
          <a:xfrm>
            <a:off x="7010400" y="49530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0000CC"/>
                </a:solidFill>
                <a:latin typeface="Times New Roman" panose="02020603050405020304" pitchFamily="18" charset="0"/>
                <a:cs typeface="Times New Roman" panose="02020603050405020304" pitchFamily="18" charset="0"/>
              </a:rPr>
              <a:t>Ta viết: 9 : 2 = 4 (dư 1)</a:t>
            </a:r>
          </a:p>
        </p:txBody>
      </p:sp>
      <p:sp>
        <p:nvSpPr>
          <p:cNvPr id="66" name="Text Box 8"/>
          <p:cNvSpPr txBox="1">
            <a:spLocks noChangeArrowheads="1"/>
          </p:cNvSpPr>
          <p:nvPr/>
        </p:nvSpPr>
        <p:spPr bwMode="auto">
          <a:xfrm>
            <a:off x="7010400" y="53340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0000CC"/>
                </a:solidFill>
                <a:latin typeface="Times New Roman" panose="02020603050405020304" pitchFamily="18" charset="0"/>
                <a:cs typeface="Times New Roman" panose="02020603050405020304" pitchFamily="18" charset="0"/>
              </a:rPr>
              <a:t>Đọc là: chín chia 2 bằng 4, dư 1.</a:t>
            </a:r>
          </a:p>
        </p:txBody>
      </p:sp>
      <p:sp>
        <p:nvSpPr>
          <p:cNvPr id="68" name="Text Box 8"/>
          <p:cNvSpPr txBox="1">
            <a:spLocks noChangeArrowheads="1"/>
          </p:cNvSpPr>
          <p:nvPr/>
        </p:nvSpPr>
        <p:spPr bwMode="auto">
          <a:xfrm>
            <a:off x="7010400" y="41910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4 nhân 2 bằng 8, </a:t>
            </a:r>
          </a:p>
        </p:txBody>
      </p:sp>
      <p:sp>
        <p:nvSpPr>
          <p:cNvPr id="69" name="Text Box 8"/>
          <p:cNvSpPr txBox="1">
            <a:spLocks noChangeArrowheads="1"/>
          </p:cNvSpPr>
          <p:nvPr/>
        </p:nvSpPr>
        <p:spPr bwMode="auto">
          <a:xfrm>
            <a:off x="7010400" y="4572000"/>
            <a:ext cx="3657600" cy="4000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a:solidFill>
                  <a:srgbClr val="FF0000"/>
                </a:solidFill>
                <a:latin typeface="Times New Roman" panose="02020603050405020304" pitchFamily="18" charset="0"/>
                <a:cs typeface="Times New Roman" panose="02020603050405020304" pitchFamily="18" charset="0"/>
              </a:rPr>
              <a:t>9 trừ 8 bằng 1, viết 1.</a:t>
            </a:r>
          </a:p>
        </p:txBody>
      </p:sp>
      <p:sp>
        <p:nvSpPr>
          <p:cNvPr id="70" name="TextBox 40"/>
          <p:cNvSpPr txBox="1">
            <a:spLocks noChangeArrowheads="1"/>
          </p:cNvSpPr>
          <p:nvPr/>
        </p:nvSpPr>
        <p:spPr bwMode="auto">
          <a:xfrm>
            <a:off x="4953000" y="502920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a:solidFill>
                  <a:srgbClr val="FF0000"/>
                </a:solidFill>
              </a:rPr>
              <a:t>1</a:t>
            </a:r>
          </a:p>
        </p:txBody>
      </p:sp>
      <p:sp>
        <p:nvSpPr>
          <p:cNvPr id="73" name="Text Box 8"/>
          <p:cNvSpPr txBox="1">
            <a:spLocks noChangeArrowheads="1"/>
          </p:cNvSpPr>
          <p:nvPr/>
        </p:nvSpPr>
        <p:spPr bwMode="auto">
          <a:xfrm>
            <a:off x="1828800" y="5867401"/>
            <a:ext cx="4648200" cy="523875"/>
          </a:xfrm>
          <a:prstGeom prst="rect">
            <a:avLst/>
          </a:prstGeom>
          <a:solidFill>
            <a:schemeClr val="accent3"/>
          </a:solidFill>
          <a:ln w="9525">
            <a:solidFill>
              <a:srgbClr val="FFFF00"/>
            </a:solidFill>
            <a:miter lim="800000"/>
            <a:headEnd/>
            <a:tailEnd/>
          </a:ln>
        </p:spPr>
        <p:txBody>
          <a:bodyPr>
            <a:spAutoFit/>
          </a:bodyPr>
          <a:lstStyle/>
          <a:p>
            <a:pPr marL="514350" indent="-514350" fontAlgn="base">
              <a:spcBef>
                <a:spcPct val="0"/>
              </a:spcBef>
              <a:spcAft>
                <a:spcPct val="0"/>
              </a:spcAft>
              <a:defRPr/>
            </a:pPr>
            <a:r>
              <a:rPr lang="en-US" sz="2800" b="1" i="1" dirty="0">
                <a:solidFill>
                  <a:srgbClr val="FF0000"/>
                </a:solidFill>
                <a:latin typeface="Times New Roman" pitchFamily="18" charset="0"/>
                <a:cs typeface="Times New Roman" pitchFamily="18" charset="0"/>
              </a:rPr>
              <a:t> </a:t>
            </a:r>
            <a:r>
              <a:rPr lang="en-US" sz="2800" b="1" i="1" u="sng" dirty="0" err="1">
                <a:solidFill>
                  <a:srgbClr val="FF0000"/>
                </a:solidFill>
                <a:latin typeface="Times New Roman" pitchFamily="18" charset="0"/>
                <a:cs typeface="Times New Roman" pitchFamily="18" charset="0"/>
              </a:rPr>
              <a:t>Chú</a:t>
            </a:r>
            <a:r>
              <a:rPr lang="en-US" sz="2800" b="1" i="1" u="sng" dirty="0">
                <a:solidFill>
                  <a:srgbClr val="FF0000"/>
                </a:solidFill>
                <a:latin typeface="Times New Roman" pitchFamily="18" charset="0"/>
                <a:cs typeface="Times New Roman" pitchFamily="18" charset="0"/>
              </a:rPr>
              <a:t> ý</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Số</a:t>
            </a:r>
            <a:r>
              <a:rPr lang="en-US" sz="2800" b="1" i="1" dirty="0">
                <a:solidFill>
                  <a:srgbClr val="FF0000"/>
                </a:solidFill>
                <a:latin typeface="Times New Roman" pitchFamily="18" charset="0"/>
                <a:cs typeface="Times New Roman" pitchFamily="18" charset="0"/>
              </a:rPr>
              <a:t> dư bé hơn số chia.</a:t>
            </a:r>
          </a:p>
        </p:txBody>
      </p:sp>
      <p:pic>
        <p:nvPicPr>
          <p:cNvPr id="4148"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05642">
            <a:off x="9580563" y="65088"/>
            <a:ext cx="12763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9"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9076" y="-66675"/>
            <a:ext cx="1254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388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12"/>
                                        </p:tgtEl>
                                        <p:attrNameLst>
                                          <p:attrName>style.visibility</p:attrName>
                                        </p:attrNameLst>
                                      </p:cBhvr>
                                      <p:to>
                                        <p:strVal val="visible"/>
                                      </p:to>
                                    </p:set>
                                    <p:animEffect transition="in" filter="box(in)">
                                      <p:cBhvr>
                                        <p:cTn id="10" dur="500"/>
                                        <p:tgtEl>
                                          <p:spTgt spid="41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ox(in)">
                                      <p:cBhvr>
                                        <p:cTn id="13" dur="500"/>
                                        <p:tgtEl>
                                          <p:spTgt spid="3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ox(in)">
                                      <p:cBhvr>
                                        <p:cTn id="16" dur="500"/>
                                        <p:tgtEl>
                                          <p:spTgt spid="4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ox(in)">
                                      <p:cBhvr>
                                        <p:cTn id="19" dur="500"/>
                                        <p:tgtEl>
                                          <p:spTgt spid="3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ox(in)">
                                      <p:cBhvr>
                                        <p:cTn id="22" dur="500"/>
                                        <p:tgtEl>
                                          <p:spTgt spid="4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ox(in)">
                                      <p:cBhvr>
                                        <p:cTn id="25" dur="500"/>
                                        <p:tgtEl>
                                          <p:spTgt spid="5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ox(in)">
                                      <p:cBhvr>
                                        <p:cTn id="28" dur="500"/>
                                        <p:tgtEl>
                                          <p:spTgt spid="3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ox(in)">
                                      <p:cBhvr>
                                        <p:cTn id="31" dur="500"/>
                                        <p:tgtEl>
                                          <p:spTgt spid="5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ox(in)">
                                      <p:cBhvr>
                                        <p:cTn id="34" dur="500"/>
                                        <p:tgtEl>
                                          <p:spTgt spid="3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ox(in)">
                                      <p:cBhvr>
                                        <p:cTn id="42" dur="500"/>
                                        <p:tgtEl>
                                          <p:spTgt spid="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ox(in)">
                                      <p:cBhvr>
                                        <p:cTn id="47" dur="500"/>
                                        <p:tgtEl>
                                          <p:spTgt spid="2"/>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ox(in)">
                                      <p:cBhvr>
                                        <p:cTn id="50" dur="500"/>
                                        <p:tgtEl>
                                          <p:spTgt spid="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4111"/>
                                        </p:tgtEl>
                                        <p:attrNameLst>
                                          <p:attrName>style.visibility</p:attrName>
                                        </p:attrNameLst>
                                      </p:cBhvr>
                                      <p:to>
                                        <p:strVal val="visible"/>
                                      </p:to>
                                    </p:set>
                                    <p:animEffect transition="in" filter="box(in)">
                                      <p:cBhvr>
                                        <p:cTn id="53" dur="500"/>
                                        <p:tgtEl>
                                          <p:spTgt spid="41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4114"/>
                                        </p:tgtEl>
                                        <p:attrNameLst>
                                          <p:attrName>style.visibility</p:attrName>
                                        </p:attrNameLst>
                                      </p:cBhvr>
                                      <p:to>
                                        <p:strVal val="visible"/>
                                      </p:to>
                                    </p:set>
                                    <p:animEffect transition="in" filter="box(in)">
                                      <p:cBhvr>
                                        <p:cTn id="58" dur="500"/>
                                        <p:tgtEl>
                                          <p:spTgt spid="4114"/>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box(in)">
                                      <p:cBhvr>
                                        <p:cTn id="61" dur="500"/>
                                        <p:tgtEl>
                                          <p:spTgt spid="41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ox(in)">
                                      <p:cBhvr>
                                        <p:cTn id="66" dur="500"/>
                                        <p:tgtEl>
                                          <p:spTgt spid="27"/>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113"/>
                                        </p:tgtEl>
                                        <p:attrNameLst>
                                          <p:attrName>style.visibility</p:attrName>
                                        </p:attrNameLst>
                                      </p:cBhvr>
                                      <p:to>
                                        <p:strVal val="visible"/>
                                      </p:to>
                                    </p:set>
                                    <p:animEffect transition="in" filter="box(in)">
                                      <p:cBhvr>
                                        <p:cTn id="69" dur="500"/>
                                        <p:tgtEl>
                                          <p:spTgt spid="4113"/>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104"/>
                                        </p:tgtEl>
                                        <p:attrNameLst>
                                          <p:attrName>style.visibility</p:attrName>
                                        </p:attrNameLst>
                                      </p:cBhvr>
                                      <p:to>
                                        <p:strVal val="visible"/>
                                      </p:to>
                                    </p:set>
                                    <p:animEffect transition="in" filter="box(in)">
                                      <p:cBhvr>
                                        <p:cTn id="72" dur="500"/>
                                        <p:tgtEl>
                                          <p:spTgt spid="41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ox(in)">
                                      <p:cBhvr>
                                        <p:cTn id="77" dur="500"/>
                                        <p:tgtEl>
                                          <p:spTgt spid="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box(in)">
                                      <p:cBhvr>
                                        <p:cTn id="82" dur="500"/>
                                        <p:tgtEl>
                                          <p:spTgt spid="6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checkerboard(across)">
                                      <p:cBhvr>
                                        <p:cTn id="87" dur="500"/>
                                        <p:tgtEl>
                                          <p:spTgt spid="5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box(in)">
                                      <p:cBhvr>
                                        <p:cTn id="92" dur="500"/>
                                        <p:tgtEl>
                                          <p:spTgt spid="56"/>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checkerboard(across)">
                                      <p:cBhvr>
                                        <p:cTn id="95" dur="500"/>
                                        <p:tgtEl>
                                          <p:spTgt spid="5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heckerboard(across)">
                                      <p:cBhvr>
                                        <p:cTn id="98" dur="500"/>
                                        <p:tgtEl>
                                          <p:spTgt spid="47"/>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checkerboard(across)">
                                      <p:cBhvr>
                                        <p:cTn id="101" dur="500"/>
                                        <p:tgtEl>
                                          <p:spTgt spid="30"/>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checkerboard(across)">
                                      <p:cBhvr>
                                        <p:cTn id="104" dur="500"/>
                                        <p:tgtEl>
                                          <p:spTgt spid="46"/>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checkerboard(across)">
                                      <p:cBhvr>
                                        <p:cTn id="107" dur="500"/>
                                        <p:tgtEl>
                                          <p:spTgt spid="48"/>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checkerboard(across)">
                                      <p:cBhvr>
                                        <p:cTn id="110" dur="500"/>
                                        <p:tgtEl>
                                          <p:spTgt spid="49"/>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4105"/>
                                        </p:tgtEl>
                                        <p:attrNameLst>
                                          <p:attrName>style.visibility</p:attrName>
                                        </p:attrNameLst>
                                      </p:cBhvr>
                                      <p:to>
                                        <p:strVal val="visible"/>
                                      </p:to>
                                    </p:set>
                                    <p:animEffect transition="in" filter="checkerboard(across)">
                                      <p:cBhvr>
                                        <p:cTn id="113" dur="500"/>
                                        <p:tgtEl>
                                          <p:spTgt spid="4105"/>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checkerboard(across)">
                                      <p:cBhvr>
                                        <p:cTn id="116" dur="500"/>
                                        <p:tgtEl>
                                          <p:spTgt spid="32"/>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checkerboard(across)">
                                      <p:cBhvr>
                                        <p:cTn id="119" dur="500"/>
                                        <p:tgtEl>
                                          <p:spTgt spid="35"/>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checkerboard(across)">
                                      <p:cBhvr>
                                        <p:cTn id="122" dur="500"/>
                                        <p:tgtEl>
                                          <p:spTgt spid="34"/>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checkerboard(across)">
                                      <p:cBhvr>
                                        <p:cTn id="125" dur="500"/>
                                        <p:tgtEl>
                                          <p:spTgt spid="45"/>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checkerboard(across)">
                                      <p:cBhvr>
                                        <p:cTn id="128" dur="500"/>
                                        <p:tgtEl>
                                          <p:spTgt spid="37"/>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checkerboard(across)">
                                      <p:cBhvr>
                                        <p:cTn id="131" dur="500"/>
                                        <p:tgtEl>
                                          <p:spTgt spid="4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 presetClass="entr" presetSubtype="10" fill="hold"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checkerboard(across)">
                                      <p:cBhvr>
                                        <p:cTn id="136" dur="500"/>
                                        <p:tgtEl>
                                          <p:spTgt spid="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ntr" presetSubtype="16" fill="hold" grpId="0" nodeType="clickEffect">
                                  <p:stCondLst>
                                    <p:cond delay="0"/>
                                  </p:stCondLst>
                                  <p:childTnLst>
                                    <p:set>
                                      <p:cBhvr>
                                        <p:cTn id="140" dur="1" fill="hold">
                                          <p:stCondLst>
                                            <p:cond delay="0"/>
                                          </p:stCondLst>
                                        </p:cTn>
                                        <p:tgtEl>
                                          <p:spTgt spid="4103"/>
                                        </p:tgtEl>
                                        <p:attrNameLst>
                                          <p:attrName>style.visibility</p:attrName>
                                        </p:attrNameLst>
                                      </p:cBhvr>
                                      <p:to>
                                        <p:strVal val="visible"/>
                                      </p:to>
                                    </p:set>
                                    <p:animEffect transition="in" filter="box(in)">
                                      <p:cBhvr>
                                        <p:cTn id="141" dur="500"/>
                                        <p:tgtEl>
                                          <p:spTgt spid="4103"/>
                                        </p:tgtEl>
                                      </p:cBhvr>
                                    </p:animEffect>
                                  </p:childTnLst>
                                </p:cTn>
                              </p:par>
                              <p:par>
                                <p:cTn id="142" presetID="4" presetClass="entr" presetSubtype="16" fill="hold" grpId="0" nodeType="withEffect">
                                  <p:stCondLst>
                                    <p:cond delay="0"/>
                                  </p:stCondLst>
                                  <p:childTnLst>
                                    <p:set>
                                      <p:cBhvr>
                                        <p:cTn id="143" dur="1" fill="hold">
                                          <p:stCondLst>
                                            <p:cond delay="0"/>
                                          </p:stCondLst>
                                        </p:cTn>
                                        <p:tgtEl>
                                          <p:spTgt spid="4110"/>
                                        </p:tgtEl>
                                        <p:attrNameLst>
                                          <p:attrName>style.visibility</p:attrName>
                                        </p:attrNameLst>
                                      </p:cBhvr>
                                      <p:to>
                                        <p:strVal val="visible"/>
                                      </p:to>
                                    </p:set>
                                    <p:animEffect transition="in" filter="box(in)">
                                      <p:cBhvr>
                                        <p:cTn id="144" dur="500"/>
                                        <p:tgtEl>
                                          <p:spTgt spid="4110"/>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blinds(horizontal)">
                                      <p:cBhvr>
                                        <p:cTn id="149" dur="500"/>
                                        <p:tgtEl>
                                          <p:spTgt spid="68"/>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4115"/>
                                        </p:tgtEl>
                                        <p:attrNameLst>
                                          <p:attrName>style.visibility</p:attrName>
                                        </p:attrNameLst>
                                      </p:cBhvr>
                                      <p:to>
                                        <p:strVal val="visible"/>
                                      </p:to>
                                    </p:set>
                                    <p:animEffect transition="in" filter="blinds(horizontal)">
                                      <p:cBhvr>
                                        <p:cTn id="152" dur="500"/>
                                        <p:tgtEl>
                                          <p:spTgt spid="411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 presetClass="entr" presetSubtype="10" fill="hold" nodeType="click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checkerboard(across)">
                                      <p:cBhvr>
                                        <p:cTn id="157" dur="500"/>
                                        <p:tgtEl>
                                          <p:spTgt spid="25"/>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70"/>
                                        </p:tgtEl>
                                        <p:attrNameLst>
                                          <p:attrName>style.visibility</p:attrName>
                                        </p:attrNameLst>
                                      </p:cBhvr>
                                      <p:to>
                                        <p:strVal val="visible"/>
                                      </p:to>
                                    </p:set>
                                    <p:animEffect transition="in" filter="checkerboard(across)">
                                      <p:cBhvr>
                                        <p:cTn id="160" dur="500"/>
                                        <p:tgtEl>
                                          <p:spTgt spid="70"/>
                                        </p:tgtEl>
                                      </p:cBhvr>
                                    </p:animEffect>
                                  </p:childTnLst>
                                </p:cTn>
                              </p:par>
                              <p:par>
                                <p:cTn id="161" presetID="5" presetClass="entr" presetSubtype="1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Effect transition="in" filter="checkerboard(across)">
                                      <p:cBhvr>
                                        <p:cTn id="163" dur="500"/>
                                        <p:tgtEl>
                                          <p:spTgt spid="69"/>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additive="base">
                                        <p:cTn id="168" dur="500" fill="hold"/>
                                        <p:tgtEl>
                                          <p:spTgt spid="65"/>
                                        </p:tgtEl>
                                        <p:attrNameLst>
                                          <p:attrName>ppt_x</p:attrName>
                                        </p:attrNameLst>
                                      </p:cBhvr>
                                      <p:tavLst>
                                        <p:tav tm="0">
                                          <p:val>
                                            <p:strVal val="#ppt_x"/>
                                          </p:val>
                                        </p:tav>
                                        <p:tav tm="100000">
                                          <p:val>
                                            <p:strVal val="#ppt_x"/>
                                          </p:val>
                                        </p:tav>
                                      </p:tavLst>
                                    </p:anim>
                                    <p:anim calcmode="lin" valueType="num">
                                      <p:cBhvr additive="base">
                                        <p:cTn id="16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66"/>
                                        </p:tgtEl>
                                        <p:attrNameLst>
                                          <p:attrName>style.visibility</p:attrName>
                                        </p:attrNameLst>
                                      </p:cBhvr>
                                      <p:to>
                                        <p:strVal val="visible"/>
                                      </p:to>
                                    </p:set>
                                    <p:anim calcmode="lin" valueType="num">
                                      <p:cBhvr additive="base">
                                        <p:cTn id="174" dur="500" fill="hold"/>
                                        <p:tgtEl>
                                          <p:spTgt spid="66"/>
                                        </p:tgtEl>
                                        <p:attrNameLst>
                                          <p:attrName>ppt_x</p:attrName>
                                        </p:attrNameLst>
                                      </p:cBhvr>
                                      <p:tavLst>
                                        <p:tav tm="0">
                                          <p:val>
                                            <p:strVal val="#ppt_x"/>
                                          </p:val>
                                        </p:tav>
                                        <p:tav tm="100000">
                                          <p:val>
                                            <p:strVal val="#ppt_x"/>
                                          </p:val>
                                        </p:tav>
                                      </p:tavLst>
                                    </p:anim>
                                    <p:anim calcmode="lin" valueType="num">
                                      <p:cBhvr additive="base">
                                        <p:cTn id="175"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72"/>
                                        </p:tgtEl>
                                        <p:attrNameLst>
                                          <p:attrName>style.visibility</p:attrName>
                                        </p:attrNameLst>
                                      </p:cBhvr>
                                      <p:to>
                                        <p:strVal val="visible"/>
                                      </p:to>
                                    </p:set>
                                    <p:animEffect transition="in" filter="blinds(horizontal)">
                                      <p:cBhvr>
                                        <p:cTn id="180" dur="500"/>
                                        <p:tgtEl>
                                          <p:spTgt spid="72"/>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4" fill="hold" grpId="0" nodeType="clickEffect">
                                  <p:stCondLst>
                                    <p:cond delay="0"/>
                                  </p:stCondLst>
                                  <p:childTnLst>
                                    <p:set>
                                      <p:cBhvr>
                                        <p:cTn id="184" dur="1" fill="hold">
                                          <p:stCondLst>
                                            <p:cond delay="0"/>
                                          </p:stCondLst>
                                        </p:cTn>
                                        <p:tgtEl>
                                          <p:spTgt spid="73"/>
                                        </p:tgtEl>
                                        <p:attrNameLst>
                                          <p:attrName>style.visibility</p:attrName>
                                        </p:attrNameLst>
                                      </p:cBhvr>
                                      <p:to>
                                        <p:strVal val="visible"/>
                                      </p:to>
                                    </p:set>
                                    <p:anim calcmode="lin" valueType="num">
                                      <p:cBhvr additive="base">
                                        <p:cTn id="185" dur="500" fill="hold"/>
                                        <p:tgtEl>
                                          <p:spTgt spid="73"/>
                                        </p:tgtEl>
                                        <p:attrNameLst>
                                          <p:attrName>ppt_x</p:attrName>
                                        </p:attrNameLst>
                                      </p:cBhvr>
                                      <p:tavLst>
                                        <p:tav tm="0">
                                          <p:val>
                                            <p:strVal val="#ppt_x"/>
                                          </p:val>
                                        </p:tav>
                                        <p:tav tm="100000">
                                          <p:val>
                                            <p:strVal val="#ppt_x"/>
                                          </p:val>
                                        </p:tav>
                                      </p:tavLst>
                                    </p:anim>
                                    <p:anim calcmode="lin" valueType="num">
                                      <p:cBhvr additive="base">
                                        <p:cTn id="18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31" grpId="0" animBg="1"/>
      <p:bldP spid="4" grpId="0" animBg="1"/>
      <p:bldP spid="5" grpId="0" animBg="1"/>
      <p:bldP spid="4102" grpId="0" animBg="1"/>
      <p:bldP spid="4103" grpId="0" animBg="1"/>
      <p:bldP spid="4104" grpId="0" animBg="1"/>
      <p:bldP spid="4105" grpId="0"/>
      <p:bldP spid="4110" grpId="0"/>
      <p:bldP spid="4111" grpId="0"/>
      <p:bldP spid="4112" grpId="0"/>
      <p:bldP spid="4113" grpId="0"/>
      <p:bldP spid="4114" grpId="0"/>
      <p:bldP spid="4115" grpId="0"/>
      <p:bldP spid="32" grpId="0" animBg="1"/>
      <p:bldP spid="34" grpId="0" animBg="1"/>
      <p:bldP spid="35" grpId="0" animBg="1"/>
      <p:bldP spid="37" grpId="0" animBg="1"/>
      <p:bldP spid="38" grpId="0" animBg="1"/>
      <p:bldP spid="39" grpId="0" animBg="1"/>
      <p:bldP spid="40" grpId="0" animBg="1"/>
      <p:bldP spid="41" grpId="0" animBg="1"/>
      <p:bldP spid="43" grpId="0" animBg="1"/>
      <p:bldP spid="36" grpId="0" animBg="1"/>
      <p:bldP spid="44" grpId="0" animBg="1"/>
      <p:bldP spid="45" grpId="0" animBg="1"/>
      <p:bldP spid="46" grpId="0" animBg="1"/>
      <p:bldP spid="48" grpId="0" animBg="1"/>
      <p:bldP spid="49" grpId="0" animBg="1"/>
      <p:bldP spid="50" grpId="0" animBg="1"/>
      <p:bldP spid="52" grpId="0" animBg="1"/>
      <p:bldP spid="53" grpId="0" animBg="1"/>
      <p:bldP spid="54" grpId="0" animBg="1"/>
      <p:bldP spid="55" grpId="0" animBg="1"/>
      <p:bldP spid="30" grpId="0" animBg="1"/>
      <p:bldP spid="47" grpId="0" animBg="1"/>
      <p:bldP spid="63" grpId="0" animBg="1"/>
      <p:bldP spid="65" grpId="0" animBg="1"/>
      <p:bldP spid="66" grpId="0" animBg="1"/>
      <p:bldP spid="68" grpId="0" animBg="1"/>
      <p:bldP spid="69" grpId="0" animBg="1"/>
      <p:bldP spid="70" grpId="0"/>
      <p:bldP spid="7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2,923550474,E:\eleaning 2016\Co quan than kinh\TNXH 3 Co quan than kinh - tinh\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1312</Words>
  <Application>Microsoft Office PowerPoint</Application>
  <PresentationFormat>Widescreen</PresentationFormat>
  <Paragraphs>311</Paragraphs>
  <Slides>26</Slides>
  <Notes>8</Notes>
  <HiddenSlides>0</HiddenSlides>
  <MMClips>0</MMClips>
  <ScaleCrop>false</ScaleCrop>
  <HeadingPairs>
    <vt:vector size="6" baseType="variant">
      <vt:variant>
        <vt:lpstr>Fonts Used</vt:lpstr>
      </vt:variant>
      <vt:variant>
        <vt:i4>15</vt:i4>
      </vt:variant>
      <vt:variant>
        <vt:lpstr>Theme</vt:lpstr>
      </vt:variant>
      <vt:variant>
        <vt:i4>18</vt:i4>
      </vt:variant>
      <vt:variant>
        <vt:lpstr>Slide Titles</vt:lpstr>
      </vt:variant>
      <vt:variant>
        <vt:i4>26</vt:i4>
      </vt:variant>
    </vt:vector>
  </HeadingPairs>
  <TitlesOfParts>
    <vt:vector size="59" baseType="lpstr">
      <vt:lpstr>宋体</vt:lpstr>
      <vt:lpstr>.VnTime</vt:lpstr>
      <vt:lpstr>Algerian</vt:lpstr>
      <vt:lpstr>Arial</vt:lpstr>
      <vt:lpstr>Calibri</vt:lpstr>
      <vt:lpstr>Calibri Light</vt:lpstr>
      <vt:lpstr>Cambria Math</vt:lpstr>
      <vt:lpstr>等线</vt:lpstr>
      <vt:lpstr>HP001 4 hàng</vt:lpstr>
      <vt:lpstr>HP001 4H</vt:lpstr>
      <vt:lpstr>黑体</vt:lpstr>
      <vt:lpstr>华文新魏</vt:lpstr>
      <vt:lpstr>Times New Roman</vt:lpstr>
      <vt:lpstr>VNI-Times</vt:lpstr>
      <vt:lpstr>Wingdings</vt:lpstr>
      <vt:lpstr>Office Theme</vt:lpstr>
      <vt:lpstr>Default Design</vt:lpstr>
      <vt:lpstr>2_Default Design</vt:lpstr>
      <vt:lpstr>1_Default Design</vt:lpstr>
      <vt:lpstr>3_Default Design</vt:lpstr>
      <vt:lpstr>4_Default Design</vt:lpstr>
      <vt:lpstr>5_Default Design</vt:lpstr>
      <vt:lpstr>6_Default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phanducky020798@gmail.com</dc:creator>
  <cp:lastModifiedBy>Admin</cp:lastModifiedBy>
  <cp:revision>49</cp:revision>
  <dcterms:created xsi:type="dcterms:W3CDTF">2020-03-10T03:49:08Z</dcterms:created>
  <dcterms:modified xsi:type="dcterms:W3CDTF">2021-10-09T07:03:23Z</dcterms:modified>
</cp:coreProperties>
</file>